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DM Sans" panose="020B0604020202020204" charset="0"/>
      <p:regular r:id="rId32"/>
      <p:bold r:id="rId33"/>
      <p:italic r:id="rId34"/>
      <p:boldItalic r:id="rId35"/>
    </p:embeddedFont>
    <p:embeddedFont>
      <p:font typeface="Krona One" panose="020B060402020202020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1271E6-3A87-4084-AA89-493350D5D5DB}">
  <a:tblStyle styleId="{BF1271E6-3A87-4084-AA89-493350D5D5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c90b057123_28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c90b057123_28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c90b057123_26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c90b057123_26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c90b057123_28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c90b057123_28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c90b057123_28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c90b057123_28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c90b057123_28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c90b057123_28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90b057123_28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90b057123_28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c90b057123_28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c90b057123_28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c90b057123_28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c90b057123_28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c90b057123_28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c90b057123_28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c90b057123_28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c90b057123_28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edf2ac228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edf2ac228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90b057123_2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90b057123_2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c90b057123_17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c90b057123_17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9201155b6e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9201155b6e_1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9173baf989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9173baf989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c90b057123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c90b057123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90b057123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90b057123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c90b057123_2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c90b057123_2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90b057123_27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90b057123_27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9173baf989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9173baf989_0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c90b057123_27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c90b057123_27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90b057123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90b057123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edf2ac228_0_1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8edf2ac228_0_1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201155b6e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201155b6e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90b057123_2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c90b057123_2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90f38938b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90f38938b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9173baf989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9173baf989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c90b057123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c90b057123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000871" y="1654625"/>
            <a:ext cx="4639500" cy="14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rona One"/>
              <a:buNone/>
              <a:defRPr sz="37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rona One"/>
              <a:buNone/>
              <a:defRPr sz="5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rona One"/>
              <a:buNone/>
              <a:defRPr sz="5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rona One"/>
              <a:buNone/>
              <a:defRPr sz="5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rona One"/>
              <a:buNone/>
              <a:defRPr sz="5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rona One"/>
              <a:buNone/>
              <a:defRPr sz="5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rona One"/>
              <a:buNone/>
              <a:defRPr sz="5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rona One"/>
              <a:buNone/>
              <a:defRPr sz="5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rona One"/>
              <a:buNone/>
              <a:defRPr sz="5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61500" y="3023875"/>
            <a:ext cx="45789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1600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2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2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2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2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2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2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2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2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1297975" y="1888850"/>
            <a:ext cx="6548100" cy="9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1297925" y="2829950"/>
            <a:ext cx="6548100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718750" y="1184728"/>
            <a:ext cx="7706700" cy="33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26100" y="381193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subTitle" idx="1"/>
          </p:nvPr>
        </p:nvSpPr>
        <p:spPr>
          <a:xfrm>
            <a:off x="869536" y="1152925"/>
            <a:ext cx="25884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2"/>
          </p:nvPr>
        </p:nvSpPr>
        <p:spPr>
          <a:xfrm>
            <a:off x="5651585" y="1152925"/>
            <a:ext cx="25884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3"/>
          </p:nvPr>
        </p:nvSpPr>
        <p:spPr>
          <a:xfrm>
            <a:off x="869547" y="1518675"/>
            <a:ext cx="25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4"/>
          </p:nvPr>
        </p:nvSpPr>
        <p:spPr>
          <a:xfrm>
            <a:off x="5651574" y="1518675"/>
            <a:ext cx="25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5"/>
          </p:nvPr>
        </p:nvSpPr>
        <p:spPr>
          <a:xfrm>
            <a:off x="869536" y="2392153"/>
            <a:ext cx="25884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6"/>
          </p:nvPr>
        </p:nvSpPr>
        <p:spPr>
          <a:xfrm>
            <a:off x="5651585" y="2392153"/>
            <a:ext cx="25884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7"/>
          </p:nvPr>
        </p:nvSpPr>
        <p:spPr>
          <a:xfrm>
            <a:off x="869547" y="2757547"/>
            <a:ext cx="25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8"/>
          </p:nvPr>
        </p:nvSpPr>
        <p:spPr>
          <a:xfrm>
            <a:off x="5651574" y="2757547"/>
            <a:ext cx="2588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hasCustomPrompt="1"/>
          </p:nvPr>
        </p:nvSpPr>
        <p:spPr>
          <a:xfrm>
            <a:off x="3655131" y="1500980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9" hasCustomPrompt="1"/>
          </p:nvPr>
        </p:nvSpPr>
        <p:spPr>
          <a:xfrm>
            <a:off x="4722881" y="1500980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3" hasCustomPrompt="1"/>
          </p:nvPr>
        </p:nvSpPr>
        <p:spPr>
          <a:xfrm>
            <a:off x="3655131" y="2739866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14" hasCustomPrompt="1"/>
          </p:nvPr>
        </p:nvSpPr>
        <p:spPr>
          <a:xfrm>
            <a:off x="4722881" y="2739866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15"/>
          </p:nvPr>
        </p:nvSpPr>
        <p:spPr>
          <a:xfrm>
            <a:off x="726100" y="381193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6"/>
          </p:nvPr>
        </p:nvSpPr>
        <p:spPr>
          <a:xfrm>
            <a:off x="869536" y="3631378"/>
            <a:ext cx="25884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7"/>
          </p:nvPr>
        </p:nvSpPr>
        <p:spPr>
          <a:xfrm>
            <a:off x="5651585" y="3631974"/>
            <a:ext cx="25884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8"/>
          </p:nvPr>
        </p:nvSpPr>
        <p:spPr>
          <a:xfrm>
            <a:off x="869547" y="3996772"/>
            <a:ext cx="25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9"/>
          </p:nvPr>
        </p:nvSpPr>
        <p:spPr>
          <a:xfrm>
            <a:off x="5651574" y="3996772"/>
            <a:ext cx="2588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 idx="20" hasCustomPrompt="1"/>
          </p:nvPr>
        </p:nvSpPr>
        <p:spPr>
          <a:xfrm>
            <a:off x="3655131" y="3979091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 idx="21" hasCustomPrompt="1"/>
          </p:nvPr>
        </p:nvSpPr>
        <p:spPr>
          <a:xfrm>
            <a:off x="4722881" y="3979091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n Contents 1">
  <p:cSld name="CUSTOM_4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subTitle" idx="1"/>
          </p:nvPr>
        </p:nvSpPr>
        <p:spPr>
          <a:xfrm>
            <a:off x="2127250" y="2024301"/>
            <a:ext cx="21342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2"/>
          </p:nvPr>
        </p:nvSpPr>
        <p:spPr>
          <a:xfrm>
            <a:off x="2127251" y="3826776"/>
            <a:ext cx="21342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3"/>
          </p:nvPr>
        </p:nvSpPr>
        <p:spPr>
          <a:xfrm>
            <a:off x="2008450" y="2265850"/>
            <a:ext cx="237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4"/>
          </p:nvPr>
        </p:nvSpPr>
        <p:spPr>
          <a:xfrm>
            <a:off x="2008451" y="4068325"/>
            <a:ext cx="237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5"/>
          </p:nvPr>
        </p:nvSpPr>
        <p:spPr>
          <a:xfrm>
            <a:off x="4882550" y="3831049"/>
            <a:ext cx="21342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6"/>
          </p:nvPr>
        </p:nvSpPr>
        <p:spPr>
          <a:xfrm>
            <a:off x="4882546" y="2024304"/>
            <a:ext cx="21342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7"/>
          </p:nvPr>
        </p:nvSpPr>
        <p:spPr>
          <a:xfrm>
            <a:off x="4763750" y="4072300"/>
            <a:ext cx="237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8"/>
          </p:nvPr>
        </p:nvSpPr>
        <p:spPr>
          <a:xfrm>
            <a:off x="4763746" y="2265500"/>
            <a:ext cx="2371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 hasCustomPrompt="1"/>
          </p:nvPr>
        </p:nvSpPr>
        <p:spPr>
          <a:xfrm>
            <a:off x="2833150" y="1395942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3" name="Google Shape;83;p15"/>
          <p:cNvSpPr txBox="1">
            <a:spLocks noGrp="1"/>
          </p:cNvSpPr>
          <p:nvPr>
            <p:ph type="title" idx="9" hasCustomPrompt="1"/>
          </p:nvPr>
        </p:nvSpPr>
        <p:spPr>
          <a:xfrm>
            <a:off x="5588446" y="1395942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 idx="13" hasCustomPrompt="1"/>
          </p:nvPr>
        </p:nvSpPr>
        <p:spPr>
          <a:xfrm>
            <a:off x="2833151" y="3208128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 idx="14" hasCustomPrompt="1"/>
          </p:nvPr>
        </p:nvSpPr>
        <p:spPr>
          <a:xfrm>
            <a:off x="5588450" y="3193443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 idx="15"/>
          </p:nvPr>
        </p:nvSpPr>
        <p:spPr>
          <a:xfrm>
            <a:off x="726100" y="381193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4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968375" y="1898700"/>
            <a:ext cx="4556100" cy="13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5769025" y="2102400"/>
            <a:ext cx="24582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726100" y="381193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>
            <a:off x="4825663" y="2346775"/>
            <a:ext cx="2996400" cy="9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4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726100" y="381193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910800" y="2055825"/>
            <a:ext cx="38589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1947144" y="1925358"/>
            <a:ext cx="18774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2"/>
          </p:nvPr>
        </p:nvSpPr>
        <p:spPr>
          <a:xfrm>
            <a:off x="2085744" y="2276500"/>
            <a:ext cx="16002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3"/>
          </p:nvPr>
        </p:nvSpPr>
        <p:spPr>
          <a:xfrm>
            <a:off x="5350806" y="1925358"/>
            <a:ext cx="18774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4"/>
          </p:nvPr>
        </p:nvSpPr>
        <p:spPr>
          <a:xfrm>
            <a:off x="5489406" y="2276500"/>
            <a:ext cx="16002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4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2424175" y="1476972"/>
            <a:ext cx="1877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2"/>
          </p:nvPr>
        </p:nvSpPr>
        <p:spPr>
          <a:xfrm>
            <a:off x="2424175" y="1833664"/>
            <a:ext cx="50187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3"/>
          </p:nvPr>
        </p:nvSpPr>
        <p:spPr>
          <a:xfrm>
            <a:off x="2424175" y="3320572"/>
            <a:ext cx="1877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4"/>
          </p:nvPr>
        </p:nvSpPr>
        <p:spPr>
          <a:xfrm>
            <a:off x="2424175" y="3677264"/>
            <a:ext cx="50187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6000" y="2276750"/>
            <a:ext cx="76920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3951750" y="1120650"/>
            <a:ext cx="1240500" cy="7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4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subTitle" idx="1"/>
          </p:nvPr>
        </p:nvSpPr>
        <p:spPr>
          <a:xfrm>
            <a:off x="2448450" y="1312250"/>
            <a:ext cx="3383700" cy="1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2"/>
          </p:nvPr>
        </p:nvSpPr>
        <p:spPr>
          <a:xfrm>
            <a:off x="2448450" y="1509950"/>
            <a:ext cx="4709400" cy="5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3"/>
          </p:nvPr>
        </p:nvSpPr>
        <p:spPr>
          <a:xfrm>
            <a:off x="3311850" y="3243050"/>
            <a:ext cx="3383700" cy="1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4"/>
          </p:nvPr>
        </p:nvSpPr>
        <p:spPr>
          <a:xfrm>
            <a:off x="1986150" y="3440875"/>
            <a:ext cx="4709400" cy="5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subTitle" idx="1"/>
          </p:nvPr>
        </p:nvSpPr>
        <p:spPr>
          <a:xfrm>
            <a:off x="3750138" y="2667863"/>
            <a:ext cx="1643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ubTitle" idx="2"/>
          </p:nvPr>
        </p:nvSpPr>
        <p:spPr>
          <a:xfrm>
            <a:off x="3750138" y="2993401"/>
            <a:ext cx="16437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3"/>
          </p:nvPr>
        </p:nvSpPr>
        <p:spPr>
          <a:xfrm>
            <a:off x="5870877" y="2667850"/>
            <a:ext cx="1643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4"/>
          </p:nvPr>
        </p:nvSpPr>
        <p:spPr>
          <a:xfrm>
            <a:off x="5870877" y="2993388"/>
            <a:ext cx="16437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5"/>
          </p:nvPr>
        </p:nvSpPr>
        <p:spPr>
          <a:xfrm>
            <a:off x="1629413" y="2667863"/>
            <a:ext cx="1643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6"/>
          </p:nvPr>
        </p:nvSpPr>
        <p:spPr>
          <a:xfrm>
            <a:off x="1629413" y="2993401"/>
            <a:ext cx="16437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CUSTOM_4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 hasCustomPrompt="1"/>
          </p:nvPr>
        </p:nvSpPr>
        <p:spPr>
          <a:xfrm>
            <a:off x="692450" y="1807200"/>
            <a:ext cx="3410700" cy="15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65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0" name="Google Shape;120;p23"/>
          <p:cNvSpPr txBox="1">
            <a:spLocks noGrp="1"/>
          </p:cNvSpPr>
          <p:nvPr>
            <p:ph type="subTitle" idx="1"/>
          </p:nvPr>
        </p:nvSpPr>
        <p:spPr>
          <a:xfrm>
            <a:off x="4091975" y="1540025"/>
            <a:ext cx="4338900" cy="5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2"/>
          </p:nvPr>
        </p:nvSpPr>
        <p:spPr>
          <a:xfrm>
            <a:off x="4091975" y="3093775"/>
            <a:ext cx="4338900" cy="5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726100" y="381193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xfrm>
            <a:off x="726100" y="381193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>
            <a:spLocks noGrp="1"/>
          </p:cNvSpPr>
          <p:nvPr>
            <p:ph type="title"/>
          </p:nvPr>
        </p:nvSpPr>
        <p:spPr>
          <a:xfrm>
            <a:off x="718750" y="383448"/>
            <a:ext cx="77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subTitle" idx="1"/>
          </p:nvPr>
        </p:nvSpPr>
        <p:spPr>
          <a:xfrm>
            <a:off x="1397599" y="1686825"/>
            <a:ext cx="17199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subTitle" idx="2"/>
          </p:nvPr>
        </p:nvSpPr>
        <p:spPr>
          <a:xfrm>
            <a:off x="1344050" y="2083725"/>
            <a:ext cx="1827000" cy="5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subTitle" idx="3"/>
          </p:nvPr>
        </p:nvSpPr>
        <p:spPr>
          <a:xfrm>
            <a:off x="3658500" y="1686825"/>
            <a:ext cx="18270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subTitle" idx="4"/>
          </p:nvPr>
        </p:nvSpPr>
        <p:spPr>
          <a:xfrm>
            <a:off x="3658500" y="2083725"/>
            <a:ext cx="1827000" cy="5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subTitle" idx="5"/>
          </p:nvPr>
        </p:nvSpPr>
        <p:spPr>
          <a:xfrm>
            <a:off x="5972950" y="1686825"/>
            <a:ext cx="18270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6"/>
          </p:nvPr>
        </p:nvSpPr>
        <p:spPr>
          <a:xfrm>
            <a:off x="5973025" y="2083725"/>
            <a:ext cx="1827000" cy="5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subTitle" idx="7"/>
          </p:nvPr>
        </p:nvSpPr>
        <p:spPr>
          <a:xfrm>
            <a:off x="1397599" y="3489852"/>
            <a:ext cx="17199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8"/>
          </p:nvPr>
        </p:nvSpPr>
        <p:spPr>
          <a:xfrm>
            <a:off x="1344050" y="3888131"/>
            <a:ext cx="1827000" cy="5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ubTitle" idx="9"/>
          </p:nvPr>
        </p:nvSpPr>
        <p:spPr>
          <a:xfrm>
            <a:off x="3712050" y="3489852"/>
            <a:ext cx="17199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13"/>
          </p:nvPr>
        </p:nvSpPr>
        <p:spPr>
          <a:xfrm>
            <a:off x="3658500" y="3888131"/>
            <a:ext cx="1827000" cy="5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subTitle" idx="14"/>
          </p:nvPr>
        </p:nvSpPr>
        <p:spPr>
          <a:xfrm>
            <a:off x="5972950" y="3489850"/>
            <a:ext cx="18270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ubTitle" idx="15"/>
          </p:nvPr>
        </p:nvSpPr>
        <p:spPr>
          <a:xfrm>
            <a:off x="5972950" y="3888126"/>
            <a:ext cx="1827000" cy="5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4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718750" y="383448"/>
            <a:ext cx="77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ubTitle" idx="1"/>
          </p:nvPr>
        </p:nvSpPr>
        <p:spPr>
          <a:xfrm>
            <a:off x="2116500" y="1601869"/>
            <a:ext cx="1719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subTitle" idx="2"/>
          </p:nvPr>
        </p:nvSpPr>
        <p:spPr>
          <a:xfrm>
            <a:off x="799200" y="1998775"/>
            <a:ext cx="3037200" cy="3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subTitle" idx="3"/>
          </p:nvPr>
        </p:nvSpPr>
        <p:spPr>
          <a:xfrm>
            <a:off x="5307600" y="2495088"/>
            <a:ext cx="18270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subTitle" idx="4"/>
          </p:nvPr>
        </p:nvSpPr>
        <p:spPr>
          <a:xfrm>
            <a:off x="5307600" y="2891129"/>
            <a:ext cx="30372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subTitle" idx="5"/>
          </p:nvPr>
        </p:nvSpPr>
        <p:spPr>
          <a:xfrm>
            <a:off x="5307600" y="1601869"/>
            <a:ext cx="18270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subTitle" idx="6"/>
          </p:nvPr>
        </p:nvSpPr>
        <p:spPr>
          <a:xfrm>
            <a:off x="5307600" y="1997073"/>
            <a:ext cx="30372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7"/>
          </p:nvPr>
        </p:nvSpPr>
        <p:spPr>
          <a:xfrm>
            <a:off x="2116500" y="2495088"/>
            <a:ext cx="1719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subTitle" idx="8"/>
          </p:nvPr>
        </p:nvSpPr>
        <p:spPr>
          <a:xfrm>
            <a:off x="799200" y="2890979"/>
            <a:ext cx="3037200" cy="2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9"/>
          </p:nvPr>
        </p:nvSpPr>
        <p:spPr>
          <a:xfrm>
            <a:off x="2116500" y="3402195"/>
            <a:ext cx="1719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subTitle" idx="13"/>
          </p:nvPr>
        </p:nvSpPr>
        <p:spPr>
          <a:xfrm>
            <a:off x="799200" y="3798998"/>
            <a:ext cx="3037200" cy="2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subTitle" idx="14"/>
          </p:nvPr>
        </p:nvSpPr>
        <p:spPr>
          <a:xfrm>
            <a:off x="5307600" y="3402195"/>
            <a:ext cx="18270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ubTitle" idx="15"/>
          </p:nvPr>
        </p:nvSpPr>
        <p:spPr>
          <a:xfrm>
            <a:off x="5307600" y="3798998"/>
            <a:ext cx="3037200" cy="2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title"/>
          </p:nvPr>
        </p:nvSpPr>
        <p:spPr>
          <a:xfrm>
            <a:off x="726225" y="383448"/>
            <a:ext cx="77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subTitle" idx="1"/>
          </p:nvPr>
        </p:nvSpPr>
        <p:spPr>
          <a:xfrm>
            <a:off x="1201330" y="1454067"/>
            <a:ext cx="21963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subTitle" idx="2"/>
          </p:nvPr>
        </p:nvSpPr>
        <p:spPr>
          <a:xfrm>
            <a:off x="1477954" y="1764475"/>
            <a:ext cx="19197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subTitle" idx="3"/>
          </p:nvPr>
        </p:nvSpPr>
        <p:spPr>
          <a:xfrm>
            <a:off x="1201330" y="2869922"/>
            <a:ext cx="21963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subTitle" idx="4"/>
          </p:nvPr>
        </p:nvSpPr>
        <p:spPr>
          <a:xfrm>
            <a:off x="1477801" y="3179622"/>
            <a:ext cx="19197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subTitle" idx="5"/>
          </p:nvPr>
        </p:nvSpPr>
        <p:spPr>
          <a:xfrm>
            <a:off x="5721664" y="1454067"/>
            <a:ext cx="21963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subTitle" idx="6"/>
          </p:nvPr>
        </p:nvSpPr>
        <p:spPr>
          <a:xfrm>
            <a:off x="5721674" y="1765650"/>
            <a:ext cx="19197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ubTitle" idx="7"/>
          </p:nvPr>
        </p:nvSpPr>
        <p:spPr>
          <a:xfrm>
            <a:off x="5721664" y="2869922"/>
            <a:ext cx="21963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subTitle" idx="8"/>
          </p:nvPr>
        </p:nvSpPr>
        <p:spPr>
          <a:xfrm>
            <a:off x="5721674" y="3179616"/>
            <a:ext cx="19197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AND_TWO_COLUMNS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subTitle" idx="1"/>
          </p:nvPr>
        </p:nvSpPr>
        <p:spPr>
          <a:xfrm>
            <a:off x="6079577" y="2344056"/>
            <a:ext cx="18972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subTitle" idx="2"/>
          </p:nvPr>
        </p:nvSpPr>
        <p:spPr>
          <a:xfrm>
            <a:off x="6079575" y="2718990"/>
            <a:ext cx="1603800" cy="7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subTitle" idx="3"/>
          </p:nvPr>
        </p:nvSpPr>
        <p:spPr>
          <a:xfrm>
            <a:off x="6079594" y="1261013"/>
            <a:ext cx="18972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ubTitle" idx="4"/>
          </p:nvPr>
        </p:nvSpPr>
        <p:spPr>
          <a:xfrm>
            <a:off x="6079596" y="1635938"/>
            <a:ext cx="1603800" cy="7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ubTitle" idx="5"/>
          </p:nvPr>
        </p:nvSpPr>
        <p:spPr>
          <a:xfrm>
            <a:off x="6079602" y="3427100"/>
            <a:ext cx="18972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subTitle" idx="6"/>
          </p:nvPr>
        </p:nvSpPr>
        <p:spPr>
          <a:xfrm>
            <a:off x="6079596" y="3802035"/>
            <a:ext cx="1603800" cy="7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726100" y="381193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4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subTitle" idx="1"/>
          </p:nvPr>
        </p:nvSpPr>
        <p:spPr>
          <a:xfrm>
            <a:off x="3623400" y="3254393"/>
            <a:ext cx="18972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subTitle" idx="2"/>
          </p:nvPr>
        </p:nvSpPr>
        <p:spPr>
          <a:xfrm>
            <a:off x="3756450" y="3629325"/>
            <a:ext cx="1631100" cy="7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3"/>
          </p:nvPr>
        </p:nvSpPr>
        <p:spPr>
          <a:xfrm>
            <a:off x="1217877" y="3254400"/>
            <a:ext cx="18972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subTitle" idx="4"/>
          </p:nvPr>
        </p:nvSpPr>
        <p:spPr>
          <a:xfrm>
            <a:off x="1350927" y="3629325"/>
            <a:ext cx="1631100" cy="7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subTitle" idx="5"/>
          </p:nvPr>
        </p:nvSpPr>
        <p:spPr>
          <a:xfrm>
            <a:off x="6028923" y="3254399"/>
            <a:ext cx="18972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subTitle" idx="6"/>
          </p:nvPr>
        </p:nvSpPr>
        <p:spPr>
          <a:xfrm>
            <a:off x="6161973" y="3629325"/>
            <a:ext cx="1631100" cy="7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title"/>
          </p:nvPr>
        </p:nvSpPr>
        <p:spPr>
          <a:xfrm>
            <a:off x="726100" y="381193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6100" y="381193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>
            <a:off x="2626800" y="3457400"/>
            <a:ext cx="3890400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2529250" y="433711"/>
            <a:ext cx="4085400" cy="11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7200"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2531100" y="1451951"/>
            <a:ext cx="4085400" cy="14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1"/>
          <p:cNvSpPr txBox="1"/>
          <p:nvPr/>
        </p:nvSpPr>
        <p:spPr>
          <a:xfrm>
            <a:off x="2288450" y="3600375"/>
            <a:ext cx="45696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CREDITS: </a:t>
            </a:r>
            <a:r>
              <a:rPr lang="en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This presentation template was created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including icon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from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and illustrations by</a:t>
            </a:r>
            <a:r>
              <a:rPr lang="en" sz="1200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200" b="1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>
            <a:spLocks noGrp="1"/>
          </p:cNvSpPr>
          <p:nvPr>
            <p:ph type="title"/>
          </p:nvPr>
        </p:nvSpPr>
        <p:spPr>
          <a:xfrm>
            <a:off x="888650" y="416043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subTitle" idx="1"/>
          </p:nvPr>
        </p:nvSpPr>
        <p:spPr>
          <a:xfrm>
            <a:off x="5614225" y="1962250"/>
            <a:ext cx="1890300" cy="15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1">
  <p:cSld name="CUSTOM_4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title"/>
          </p:nvPr>
        </p:nvSpPr>
        <p:spPr>
          <a:xfrm>
            <a:off x="888650" y="416043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89" name="Google Shape;189;p33"/>
          <p:cNvSpPr txBox="1">
            <a:spLocks noGrp="1"/>
          </p:cNvSpPr>
          <p:nvPr>
            <p:ph type="subTitle" idx="1"/>
          </p:nvPr>
        </p:nvSpPr>
        <p:spPr>
          <a:xfrm>
            <a:off x="1617750" y="4012425"/>
            <a:ext cx="59085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5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713225" y="1953750"/>
            <a:ext cx="3564900" cy="12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3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4407725" y="3098825"/>
            <a:ext cx="3670800" cy="3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4" name="Google Shape;194;p35"/>
          <p:cNvSpPr txBox="1">
            <a:spLocks noGrp="1"/>
          </p:cNvSpPr>
          <p:nvPr>
            <p:ph type="subTitle" idx="1"/>
          </p:nvPr>
        </p:nvSpPr>
        <p:spPr>
          <a:xfrm>
            <a:off x="4407750" y="1659642"/>
            <a:ext cx="3670800" cy="15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>
            <a:spLocks noGrp="1"/>
          </p:cNvSpPr>
          <p:nvPr>
            <p:ph type="title"/>
          </p:nvPr>
        </p:nvSpPr>
        <p:spPr>
          <a:xfrm>
            <a:off x="4765375" y="3561000"/>
            <a:ext cx="31734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subTitle" idx="1"/>
          </p:nvPr>
        </p:nvSpPr>
        <p:spPr>
          <a:xfrm>
            <a:off x="988650" y="2687500"/>
            <a:ext cx="7166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535375" y="381798"/>
            <a:ext cx="8073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00" name="Google Shape;200;p37"/>
          <p:cNvSpPr txBox="1">
            <a:spLocks noGrp="1"/>
          </p:cNvSpPr>
          <p:nvPr>
            <p:ph type="subTitle" idx="1"/>
          </p:nvPr>
        </p:nvSpPr>
        <p:spPr>
          <a:xfrm>
            <a:off x="4460600" y="1592700"/>
            <a:ext cx="3768900" cy="24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4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>
            <a:spLocks noGrp="1"/>
          </p:cNvSpPr>
          <p:nvPr>
            <p:ph type="title"/>
          </p:nvPr>
        </p:nvSpPr>
        <p:spPr>
          <a:xfrm>
            <a:off x="535375" y="381798"/>
            <a:ext cx="8073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03" name="Google Shape;203;p38"/>
          <p:cNvSpPr txBox="1">
            <a:spLocks noGrp="1"/>
          </p:cNvSpPr>
          <p:nvPr>
            <p:ph type="subTitle" idx="1"/>
          </p:nvPr>
        </p:nvSpPr>
        <p:spPr>
          <a:xfrm>
            <a:off x="828125" y="2426888"/>
            <a:ext cx="3765000" cy="14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subTitle" idx="2"/>
          </p:nvPr>
        </p:nvSpPr>
        <p:spPr>
          <a:xfrm>
            <a:off x="4593124" y="2426888"/>
            <a:ext cx="3722700" cy="14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subTitle" idx="3"/>
          </p:nvPr>
        </p:nvSpPr>
        <p:spPr>
          <a:xfrm>
            <a:off x="2408850" y="1260975"/>
            <a:ext cx="4420200" cy="6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subTitle" idx="4"/>
          </p:nvPr>
        </p:nvSpPr>
        <p:spPr>
          <a:xfrm>
            <a:off x="713250" y="3876188"/>
            <a:ext cx="7717500" cy="4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>
            <a:spLocks noGrp="1"/>
          </p:cNvSpPr>
          <p:nvPr>
            <p:ph type="title"/>
          </p:nvPr>
        </p:nvSpPr>
        <p:spPr>
          <a:xfrm>
            <a:off x="4247725" y="1834900"/>
            <a:ext cx="4351800" cy="16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9" name="Google Shape;209;p39"/>
          <p:cNvSpPr txBox="1">
            <a:spLocks noGrp="1"/>
          </p:cNvSpPr>
          <p:nvPr>
            <p:ph type="title" idx="2" hasCustomPrompt="1"/>
          </p:nvPr>
        </p:nvSpPr>
        <p:spPr>
          <a:xfrm>
            <a:off x="1911368" y="2175658"/>
            <a:ext cx="1384800" cy="10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0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"/>
          <p:cNvSpPr txBox="1">
            <a:spLocks noGrp="1"/>
          </p:cNvSpPr>
          <p:nvPr>
            <p:ph type="title"/>
          </p:nvPr>
        </p:nvSpPr>
        <p:spPr>
          <a:xfrm>
            <a:off x="713225" y="3431900"/>
            <a:ext cx="7717500" cy="9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2" name="Google Shape;212;p40"/>
          <p:cNvSpPr txBox="1">
            <a:spLocks noGrp="1"/>
          </p:cNvSpPr>
          <p:nvPr>
            <p:ph type="title" idx="2" hasCustomPrompt="1"/>
          </p:nvPr>
        </p:nvSpPr>
        <p:spPr>
          <a:xfrm>
            <a:off x="2984975" y="1398075"/>
            <a:ext cx="3174000" cy="12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726100" y="381193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5144885" y="2815054"/>
            <a:ext cx="21717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5144894" y="3189973"/>
            <a:ext cx="217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5144874" y="1686150"/>
            <a:ext cx="21717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5144884" y="2061069"/>
            <a:ext cx="217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4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1"/>
          <p:cNvSpPr txBox="1">
            <a:spLocks noGrp="1"/>
          </p:cNvSpPr>
          <p:nvPr>
            <p:ph type="title"/>
          </p:nvPr>
        </p:nvSpPr>
        <p:spPr>
          <a:xfrm>
            <a:off x="726000" y="3169075"/>
            <a:ext cx="7692000" cy="14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5" name="Google Shape;215;p41"/>
          <p:cNvSpPr txBox="1">
            <a:spLocks noGrp="1"/>
          </p:cNvSpPr>
          <p:nvPr>
            <p:ph type="title" idx="2" hasCustomPrompt="1"/>
          </p:nvPr>
        </p:nvSpPr>
        <p:spPr>
          <a:xfrm>
            <a:off x="1266825" y="1252163"/>
            <a:ext cx="1240500" cy="7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26225" y="383448"/>
            <a:ext cx="77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726100" y="381193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1718925" y="2057625"/>
            <a:ext cx="2735100" cy="15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2294000" y="1466150"/>
            <a:ext cx="4556100" cy="13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ubTitle" idx="1"/>
          </p:nvPr>
        </p:nvSpPr>
        <p:spPr>
          <a:xfrm>
            <a:off x="2293900" y="2723975"/>
            <a:ext cx="4556100" cy="9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 rot="-1681337">
            <a:off x="3805378" y="4095962"/>
            <a:ext cx="1138411" cy="128716"/>
          </a:xfrm>
          <a:custGeom>
            <a:avLst/>
            <a:gdLst/>
            <a:ahLst/>
            <a:cxnLst/>
            <a:rect l="l" t="t" r="r" b="b"/>
            <a:pathLst>
              <a:path w="25312" h="2862" extrusionOk="0">
                <a:moveTo>
                  <a:pt x="23364" y="0"/>
                </a:moveTo>
                <a:cubicBezTo>
                  <a:pt x="23073" y="0"/>
                  <a:pt x="22779" y="93"/>
                  <a:pt x="22524" y="287"/>
                </a:cubicBezTo>
                <a:cubicBezTo>
                  <a:pt x="22372" y="379"/>
                  <a:pt x="22250" y="531"/>
                  <a:pt x="22129" y="683"/>
                </a:cubicBezTo>
                <a:lnTo>
                  <a:pt x="517" y="835"/>
                </a:lnTo>
                <a:cubicBezTo>
                  <a:pt x="1" y="835"/>
                  <a:pt x="1" y="1594"/>
                  <a:pt x="517" y="1594"/>
                </a:cubicBezTo>
                <a:lnTo>
                  <a:pt x="22129" y="2142"/>
                </a:lnTo>
                <a:cubicBezTo>
                  <a:pt x="22159" y="2172"/>
                  <a:pt x="22189" y="2202"/>
                  <a:pt x="22189" y="2263"/>
                </a:cubicBezTo>
                <a:cubicBezTo>
                  <a:pt x="22502" y="2686"/>
                  <a:pt x="22907" y="2862"/>
                  <a:pt x="23304" y="2862"/>
                </a:cubicBezTo>
                <a:cubicBezTo>
                  <a:pt x="24334" y="2862"/>
                  <a:pt x="25311" y="1680"/>
                  <a:pt x="24500" y="561"/>
                </a:cubicBezTo>
                <a:lnTo>
                  <a:pt x="24500" y="561"/>
                </a:lnTo>
                <a:lnTo>
                  <a:pt x="24500" y="591"/>
                </a:lnTo>
                <a:cubicBezTo>
                  <a:pt x="24226" y="208"/>
                  <a:pt x="23799" y="0"/>
                  <a:pt x="2336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9"/>
          <p:cNvSpPr/>
          <p:nvPr/>
        </p:nvSpPr>
        <p:spPr>
          <a:xfrm rot="-1681337">
            <a:off x="4147810" y="3720428"/>
            <a:ext cx="810722" cy="896152"/>
          </a:xfrm>
          <a:custGeom>
            <a:avLst/>
            <a:gdLst/>
            <a:ahLst/>
            <a:cxnLst/>
            <a:rect l="l" t="t" r="r" b="b"/>
            <a:pathLst>
              <a:path w="18026" h="19926" extrusionOk="0">
                <a:moveTo>
                  <a:pt x="625" y="1"/>
                </a:moveTo>
                <a:cubicBezTo>
                  <a:pt x="293" y="1"/>
                  <a:pt x="0" y="406"/>
                  <a:pt x="293" y="745"/>
                </a:cubicBezTo>
                <a:lnTo>
                  <a:pt x="14549" y="17949"/>
                </a:lnTo>
                <a:cubicBezTo>
                  <a:pt x="14397" y="18374"/>
                  <a:pt x="14488" y="18860"/>
                  <a:pt x="14762" y="19256"/>
                </a:cubicBezTo>
                <a:cubicBezTo>
                  <a:pt x="15081" y="19730"/>
                  <a:pt x="15509" y="19925"/>
                  <a:pt x="15932" y="19925"/>
                </a:cubicBezTo>
                <a:cubicBezTo>
                  <a:pt x="16999" y="19925"/>
                  <a:pt x="18025" y="18677"/>
                  <a:pt x="17133" y="17523"/>
                </a:cubicBezTo>
                <a:lnTo>
                  <a:pt x="17163" y="17523"/>
                </a:lnTo>
                <a:cubicBezTo>
                  <a:pt x="16866" y="17127"/>
                  <a:pt x="16407" y="16912"/>
                  <a:pt x="15951" y="16912"/>
                </a:cubicBezTo>
                <a:cubicBezTo>
                  <a:pt x="15848" y="16912"/>
                  <a:pt x="15744" y="16923"/>
                  <a:pt x="15643" y="16946"/>
                </a:cubicBezTo>
                <a:lnTo>
                  <a:pt x="962" y="167"/>
                </a:lnTo>
                <a:cubicBezTo>
                  <a:pt x="860" y="50"/>
                  <a:pt x="740" y="1"/>
                  <a:pt x="6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/>
          <p:nvPr/>
        </p:nvSpPr>
        <p:spPr>
          <a:xfrm rot="-1854705">
            <a:off x="7947684" y="411169"/>
            <a:ext cx="859528" cy="686383"/>
          </a:xfrm>
          <a:custGeom>
            <a:avLst/>
            <a:gdLst/>
            <a:ahLst/>
            <a:cxnLst/>
            <a:rect l="l" t="t" r="r" b="b"/>
            <a:pathLst>
              <a:path w="16850" h="13454" extrusionOk="0">
                <a:moveTo>
                  <a:pt x="11097" y="1067"/>
                </a:moveTo>
                <a:lnTo>
                  <a:pt x="15753" y="6772"/>
                </a:lnTo>
                <a:lnTo>
                  <a:pt x="14906" y="7462"/>
                </a:lnTo>
                <a:lnTo>
                  <a:pt x="10235" y="1756"/>
                </a:lnTo>
                <a:lnTo>
                  <a:pt x="11097" y="1067"/>
                </a:lnTo>
                <a:close/>
                <a:moveTo>
                  <a:pt x="11364" y="1"/>
                </a:moveTo>
                <a:lnTo>
                  <a:pt x="10972" y="314"/>
                </a:lnTo>
                <a:lnTo>
                  <a:pt x="10659" y="565"/>
                </a:lnTo>
                <a:lnTo>
                  <a:pt x="9875" y="1208"/>
                </a:lnTo>
                <a:lnTo>
                  <a:pt x="9185" y="1772"/>
                </a:lnTo>
                <a:lnTo>
                  <a:pt x="4718" y="5409"/>
                </a:lnTo>
                <a:cubicBezTo>
                  <a:pt x="4640" y="4484"/>
                  <a:pt x="3997" y="3700"/>
                  <a:pt x="3010" y="3402"/>
                </a:cubicBezTo>
                <a:cubicBezTo>
                  <a:pt x="2773" y="3338"/>
                  <a:pt x="2536" y="3307"/>
                  <a:pt x="2306" y="3307"/>
                </a:cubicBezTo>
                <a:cubicBezTo>
                  <a:pt x="1364" y="3307"/>
                  <a:pt x="537" y="3825"/>
                  <a:pt x="298" y="4656"/>
                </a:cubicBezTo>
                <a:cubicBezTo>
                  <a:pt x="0" y="5691"/>
                  <a:pt x="721" y="6788"/>
                  <a:pt x="1912" y="7133"/>
                </a:cubicBezTo>
                <a:cubicBezTo>
                  <a:pt x="2154" y="7204"/>
                  <a:pt x="2397" y="7238"/>
                  <a:pt x="2634" y="7238"/>
                </a:cubicBezTo>
                <a:cubicBezTo>
                  <a:pt x="3179" y="7238"/>
                  <a:pt x="3688" y="7058"/>
                  <a:pt x="4060" y="6741"/>
                </a:cubicBezTo>
                <a:cubicBezTo>
                  <a:pt x="4107" y="6725"/>
                  <a:pt x="4154" y="6725"/>
                  <a:pt x="4201" y="6694"/>
                </a:cubicBezTo>
                <a:lnTo>
                  <a:pt x="9561" y="2321"/>
                </a:lnTo>
                <a:lnTo>
                  <a:pt x="14217" y="8026"/>
                </a:lnTo>
                <a:lnTo>
                  <a:pt x="9797" y="11631"/>
                </a:lnTo>
                <a:cubicBezTo>
                  <a:pt x="9718" y="10707"/>
                  <a:pt x="9076" y="9907"/>
                  <a:pt x="8072" y="9625"/>
                </a:cubicBezTo>
                <a:cubicBezTo>
                  <a:pt x="7831" y="9555"/>
                  <a:pt x="7589" y="9522"/>
                  <a:pt x="7353" y="9522"/>
                </a:cubicBezTo>
                <a:cubicBezTo>
                  <a:pt x="6424" y="9522"/>
                  <a:pt x="5598" y="10038"/>
                  <a:pt x="5361" y="10863"/>
                </a:cubicBezTo>
                <a:cubicBezTo>
                  <a:pt x="5063" y="11898"/>
                  <a:pt x="5784" y="13011"/>
                  <a:pt x="6991" y="13356"/>
                </a:cubicBezTo>
                <a:cubicBezTo>
                  <a:pt x="7232" y="13422"/>
                  <a:pt x="7474" y="13454"/>
                  <a:pt x="7709" y="13454"/>
                </a:cubicBezTo>
                <a:cubicBezTo>
                  <a:pt x="8255" y="13454"/>
                  <a:pt x="8766" y="13281"/>
                  <a:pt x="9138" y="12964"/>
                </a:cubicBezTo>
                <a:cubicBezTo>
                  <a:pt x="9185" y="12948"/>
                  <a:pt x="9232" y="12948"/>
                  <a:pt x="9264" y="12917"/>
                </a:cubicBezTo>
                <a:lnTo>
                  <a:pt x="14671" y="8512"/>
                </a:lnTo>
                <a:lnTo>
                  <a:pt x="15377" y="7932"/>
                </a:lnTo>
                <a:lnTo>
                  <a:pt x="16160" y="7305"/>
                </a:lnTo>
                <a:lnTo>
                  <a:pt x="16458" y="7039"/>
                </a:lnTo>
                <a:lnTo>
                  <a:pt x="16850" y="6725"/>
                </a:lnTo>
                <a:lnTo>
                  <a:pt x="11364" y="1"/>
                </a:lnTo>
                <a:close/>
              </a:path>
            </a:pathLst>
          </a:custGeom>
          <a:gradFill>
            <a:gsLst>
              <a:gs pos="0">
                <a:srgbClr val="E6216C">
                  <a:alpha val="18823"/>
                </a:srgbClr>
              </a:gs>
              <a:gs pos="100000">
                <a:srgbClr val="F7A912">
                  <a:alpha val="8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9"/>
          <p:cNvSpPr/>
          <p:nvPr/>
        </p:nvSpPr>
        <p:spPr>
          <a:xfrm rot="-9203473">
            <a:off x="959597" y="765928"/>
            <a:ext cx="462592" cy="563404"/>
          </a:xfrm>
          <a:custGeom>
            <a:avLst/>
            <a:gdLst/>
            <a:ahLst/>
            <a:cxnLst/>
            <a:rect l="l" t="t" r="r" b="b"/>
            <a:pathLst>
              <a:path w="10189" h="12411" extrusionOk="0">
                <a:moveTo>
                  <a:pt x="2288" y="9397"/>
                </a:moveTo>
                <a:cubicBezTo>
                  <a:pt x="2288" y="9397"/>
                  <a:pt x="2304" y="9429"/>
                  <a:pt x="2335" y="9491"/>
                </a:cubicBezTo>
                <a:cubicBezTo>
                  <a:pt x="2339" y="9497"/>
                  <a:pt x="2345" y="9503"/>
                  <a:pt x="2351" y="9509"/>
                </a:cubicBezTo>
                <a:lnTo>
                  <a:pt x="2351" y="9509"/>
                </a:lnTo>
                <a:cubicBezTo>
                  <a:pt x="2343" y="9491"/>
                  <a:pt x="2335" y="9476"/>
                  <a:pt x="2335" y="9460"/>
                </a:cubicBezTo>
                <a:cubicBezTo>
                  <a:pt x="2335" y="9397"/>
                  <a:pt x="2288" y="9397"/>
                  <a:pt x="2288" y="9397"/>
                </a:cubicBezTo>
                <a:close/>
                <a:moveTo>
                  <a:pt x="2425" y="1"/>
                </a:moveTo>
                <a:cubicBezTo>
                  <a:pt x="1230" y="1"/>
                  <a:pt x="214" y="1048"/>
                  <a:pt x="94" y="2422"/>
                </a:cubicBezTo>
                <a:cubicBezTo>
                  <a:pt x="0" y="3394"/>
                  <a:pt x="392" y="4288"/>
                  <a:pt x="1019" y="4805"/>
                </a:cubicBezTo>
                <a:cubicBezTo>
                  <a:pt x="1395" y="5118"/>
                  <a:pt x="9028" y="11545"/>
                  <a:pt x="9028" y="11545"/>
                </a:cubicBezTo>
                <a:lnTo>
                  <a:pt x="8997" y="11545"/>
                </a:lnTo>
                <a:cubicBezTo>
                  <a:pt x="8997" y="11545"/>
                  <a:pt x="8469" y="11679"/>
                  <a:pt x="7859" y="11679"/>
                </a:cubicBezTo>
                <a:cubicBezTo>
                  <a:pt x="7719" y="11679"/>
                  <a:pt x="7574" y="11672"/>
                  <a:pt x="7430" y="11654"/>
                </a:cubicBezTo>
                <a:cubicBezTo>
                  <a:pt x="5376" y="11435"/>
                  <a:pt x="4467" y="10996"/>
                  <a:pt x="4044" y="10792"/>
                </a:cubicBezTo>
                <a:cubicBezTo>
                  <a:pt x="3856" y="10714"/>
                  <a:pt x="3401" y="10385"/>
                  <a:pt x="3260" y="10291"/>
                </a:cubicBezTo>
                <a:cubicBezTo>
                  <a:pt x="3104" y="10181"/>
                  <a:pt x="2978" y="10071"/>
                  <a:pt x="2884" y="9946"/>
                </a:cubicBezTo>
                <a:cubicBezTo>
                  <a:pt x="2774" y="9836"/>
                  <a:pt x="2618" y="9774"/>
                  <a:pt x="2555" y="9680"/>
                </a:cubicBezTo>
                <a:cubicBezTo>
                  <a:pt x="2500" y="9597"/>
                  <a:pt x="2397" y="9551"/>
                  <a:pt x="2351" y="9509"/>
                </a:cubicBezTo>
                <a:lnTo>
                  <a:pt x="2351" y="9509"/>
                </a:lnTo>
                <a:cubicBezTo>
                  <a:pt x="2359" y="9527"/>
                  <a:pt x="2367" y="9546"/>
                  <a:pt x="2367" y="9570"/>
                </a:cubicBezTo>
                <a:cubicBezTo>
                  <a:pt x="2367" y="9617"/>
                  <a:pt x="2383" y="9664"/>
                  <a:pt x="2383" y="9727"/>
                </a:cubicBezTo>
                <a:cubicBezTo>
                  <a:pt x="2398" y="9852"/>
                  <a:pt x="2445" y="10009"/>
                  <a:pt x="2492" y="10181"/>
                </a:cubicBezTo>
                <a:cubicBezTo>
                  <a:pt x="2555" y="10354"/>
                  <a:pt x="2649" y="10542"/>
                  <a:pt x="2774" y="10730"/>
                </a:cubicBezTo>
                <a:cubicBezTo>
                  <a:pt x="2900" y="10918"/>
                  <a:pt x="3072" y="11106"/>
                  <a:pt x="3260" y="11278"/>
                </a:cubicBezTo>
                <a:cubicBezTo>
                  <a:pt x="3464" y="11451"/>
                  <a:pt x="3683" y="11607"/>
                  <a:pt x="3934" y="11749"/>
                </a:cubicBezTo>
                <a:cubicBezTo>
                  <a:pt x="4420" y="12015"/>
                  <a:pt x="4984" y="12187"/>
                  <a:pt x="5549" y="12297"/>
                </a:cubicBezTo>
                <a:cubicBezTo>
                  <a:pt x="6021" y="12376"/>
                  <a:pt x="6494" y="12411"/>
                  <a:pt x="6939" y="12411"/>
                </a:cubicBezTo>
                <a:cubicBezTo>
                  <a:pt x="7025" y="12411"/>
                  <a:pt x="7111" y="12409"/>
                  <a:pt x="7195" y="12407"/>
                </a:cubicBezTo>
                <a:cubicBezTo>
                  <a:pt x="7727" y="12391"/>
                  <a:pt x="8433" y="12344"/>
                  <a:pt x="8840" y="12266"/>
                </a:cubicBezTo>
                <a:cubicBezTo>
                  <a:pt x="9326" y="12172"/>
                  <a:pt x="9922" y="12015"/>
                  <a:pt x="10047" y="11858"/>
                </a:cubicBezTo>
                <a:cubicBezTo>
                  <a:pt x="10188" y="11686"/>
                  <a:pt x="10157" y="11435"/>
                  <a:pt x="9969" y="11278"/>
                </a:cubicBezTo>
                <a:lnTo>
                  <a:pt x="2727" y="5212"/>
                </a:lnTo>
                <a:cubicBezTo>
                  <a:pt x="3699" y="5024"/>
                  <a:pt x="4530" y="4037"/>
                  <a:pt x="4624" y="2830"/>
                </a:cubicBezTo>
                <a:cubicBezTo>
                  <a:pt x="4765" y="1388"/>
                  <a:pt x="3856" y="118"/>
                  <a:pt x="2602" y="8"/>
                </a:cubicBezTo>
                <a:cubicBezTo>
                  <a:pt x="2543" y="3"/>
                  <a:pt x="2483" y="1"/>
                  <a:pt x="2425" y="1"/>
                </a:cubicBezTo>
                <a:close/>
              </a:path>
            </a:pathLst>
          </a:custGeom>
          <a:gradFill>
            <a:gsLst>
              <a:gs pos="0">
                <a:srgbClr val="E6216C">
                  <a:alpha val="18823"/>
                </a:srgbClr>
              </a:gs>
              <a:gs pos="100000">
                <a:srgbClr val="F7A912">
                  <a:alpha val="8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/>
          <p:nvPr/>
        </p:nvSpPr>
        <p:spPr>
          <a:xfrm rot="1854634" flipH="1">
            <a:off x="426901" y="3693110"/>
            <a:ext cx="552456" cy="441170"/>
          </a:xfrm>
          <a:custGeom>
            <a:avLst/>
            <a:gdLst/>
            <a:ahLst/>
            <a:cxnLst/>
            <a:rect l="l" t="t" r="r" b="b"/>
            <a:pathLst>
              <a:path w="16850" h="13454" extrusionOk="0">
                <a:moveTo>
                  <a:pt x="11097" y="1067"/>
                </a:moveTo>
                <a:lnTo>
                  <a:pt x="15753" y="6772"/>
                </a:lnTo>
                <a:lnTo>
                  <a:pt x="14906" y="7462"/>
                </a:lnTo>
                <a:lnTo>
                  <a:pt x="10235" y="1756"/>
                </a:lnTo>
                <a:lnTo>
                  <a:pt x="11097" y="1067"/>
                </a:lnTo>
                <a:close/>
                <a:moveTo>
                  <a:pt x="11364" y="1"/>
                </a:moveTo>
                <a:lnTo>
                  <a:pt x="10972" y="314"/>
                </a:lnTo>
                <a:lnTo>
                  <a:pt x="10659" y="565"/>
                </a:lnTo>
                <a:lnTo>
                  <a:pt x="9875" y="1208"/>
                </a:lnTo>
                <a:lnTo>
                  <a:pt x="9185" y="1772"/>
                </a:lnTo>
                <a:lnTo>
                  <a:pt x="4718" y="5409"/>
                </a:lnTo>
                <a:cubicBezTo>
                  <a:pt x="4640" y="4484"/>
                  <a:pt x="3997" y="3700"/>
                  <a:pt x="3010" y="3402"/>
                </a:cubicBezTo>
                <a:cubicBezTo>
                  <a:pt x="2773" y="3338"/>
                  <a:pt x="2536" y="3307"/>
                  <a:pt x="2306" y="3307"/>
                </a:cubicBezTo>
                <a:cubicBezTo>
                  <a:pt x="1364" y="3307"/>
                  <a:pt x="537" y="3825"/>
                  <a:pt x="298" y="4656"/>
                </a:cubicBezTo>
                <a:cubicBezTo>
                  <a:pt x="0" y="5691"/>
                  <a:pt x="721" y="6788"/>
                  <a:pt x="1912" y="7133"/>
                </a:cubicBezTo>
                <a:cubicBezTo>
                  <a:pt x="2154" y="7204"/>
                  <a:pt x="2397" y="7238"/>
                  <a:pt x="2634" y="7238"/>
                </a:cubicBezTo>
                <a:cubicBezTo>
                  <a:pt x="3179" y="7238"/>
                  <a:pt x="3688" y="7058"/>
                  <a:pt x="4060" y="6741"/>
                </a:cubicBezTo>
                <a:cubicBezTo>
                  <a:pt x="4107" y="6725"/>
                  <a:pt x="4154" y="6725"/>
                  <a:pt x="4201" y="6694"/>
                </a:cubicBezTo>
                <a:lnTo>
                  <a:pt x="9561" y="2321"/>
                </a:lnTo>
                <a:lnTo>
                  <a:pt x="14217" y="8026"/>
                </a:lnTo>
                <a:lnTo>
                  <a:pt x="9797" y="11631"/>
                </a:lnTo>
                <a:cubicBezTo>
                  <a:pt x="9718" y="10707"/>
                  <a:pt x="9076" y="9907"/>
                  <a:pt x="8072" y="9625"/>
                </a:cubicBezTo>
                <a:cubicBezTo>
                  <a:pt x="7831" y="9555"/>
                  <a:pt x="7589" y="9522"/>
                  <a:pt x="7353" y="9522"/>
                </a:cubicBezTo>
                <a:cubicBezTo>
                  <a:pt x="6424" y="9522"/>
                  <a:pt x="5598" y="10038"/>
                  <a:pt x="5361" y="10863"/>
                </a:cubicBezTo>
                <a:cubicBezTo>
                  <a:pt x="5063" y="11898"/>
                  <a:pt x="5784" y="13011"/>
                  <a:pt x="6991" y="13356"/>
                </a:cubicBezTo>
                <a:cubicBezTo>
                  <a:pt x="7232" y="13422"/>
                  <a:pt x="7474" y="13454"/>
                  <a:pt x="7709" y="13454"/>
                </a:cubicBezTo>
                <a:cubicBezTo>
                  <a:pt x="8255" y="13454"/>
                  <a:pt x="8766" y="13281"/>
                  <a:pt x="9138" y="12964"/>
                </a:cubicBezTo>
                <a:cubicBezTo>
                  <a:pt x="9185" y="12948"/>
                  <a:pt x="9232" y="12948"/>
                  <a:pt x="9264" y="12917"/>
                </a:cubicBezTo>
                <a:lnTo>
                  <a:pt x="14671" y="8512"/>
                </a:lnTo>
                <a:lnTo>
                  <a:pt x="15377" y="7932"/>
                </a:lnTo>
                <a:lnTo>
                  <a:pt x="16160" y="7305"/>
                </a:lnTo>
                <a:lnTo>
                  <a:pt x="16458" y="7039"/>
                </a:lnTo>
                <a:lnTo>
                  <a:pt x="16850" y="6725"/>
                </a:lnTo>
                <a:lnTo>
                  <a:pt x="11364" y="1"/>
                </a:lnTo>
                <a:close/>
              </a:path>
            </a:pathLst>
          </a:custGeom>
          <a:gradFill>
            <a:gsLst>
              <a:gs pos="0">
                <a:srgbClr val="E6216C">
                  <a:alpha val="18823"/>
                </a:srgbClr>
              </a:gs>
              <a:gs pos="100000">
                <a:srgbClr val="F7A912">
                  <a:alpha val="8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/>
          <p:nvPr/>
        </p:nvSpPr>
        <p:spPr>
          <a:xfrm rot="-6568618">
            <a:off x="7659082" y="3772407"/>
            <a:ext cx="681680" cy="830259"/>
          </a:xfrm>
          <a:custGeom>
            <a:avLst/>
            <a:gdLst/>
            <a:ahLst/>
            <a:cxnLst/>
            <a:rect l="l" t="t" r="r" b="b"/>
            <a:pathLst>
              <a:path w="10189" h="12411" extrusionOk="0">
                <a:moveTo>
                  <a:pt x="2288" y="9397"/>
                </a:moveTo>
                <a:cubicBezTo>
                  <a:pt x="2288" y="9397"/>
                  <a:pt x="2304" y="9429"/>
                  <a:pt x="2335" y="9491"/>
                </a:cubicBezTo>
                <a:cubicBezTo>
                  <a:pt x="2339" y="9497"/>
                  <a:pt x="2345" y="9503"/>
                  <a:pt x="2351" y="9509"/>
                </a:cubicBezTo>
                <a:lnTo>
                  <a:pt x="2351" y="9509"/>
                </a:lnTo>
                <a:cubicBezTo>
                  <a:pt x="2343" y="9491"/>
                  <a:pt x="2335" y="9476"/>
                  <a:pt x="2335" y="9460"/>
                </a:cubicBezTo>
                <a:cubicBezTo>
                  <a:pt x="2335" y="9397"/>
                  <a:pt x="2288" y="9397"/>
                  <a:pt x="2288" y="9397"/>
                </a:cubicBezTo>
                <a:close/>
                <a:moveTo>
                  <a:pt x="2425" y="1"/>
                </a:moveTo>
                <a:cubicBezTo>
                  <a:pt x="1230" y="1"/>
                  <a:pt x="214" y="1048"/>
                  <a:pt x="94" y="2422"/>
                </a:cubicBezTo>
                <a:cubicBezTo>
                  <a:pt x="0" y="3394"/>
                  <a:pt x="392" y="4288"/>
                  <a:pt x="1019" y="4805"/>
                </a:cubicBezTo>
                <a:cubicBezTo>
                  <a:pt x="1395" y="5118"/>
                  <a:pt x="9028" y="11545"/>
                  <a:pt x="9028" y="11545"/>
                </a:cubicBezTo>
                <a:lnTo>
                  <a:pt x="8997" y="11545"/>
                </a:lnTo>
                <a:cubicBezTo>
                  <a:pt x="8997" y="11545"/>
                  <a:pt x="8469" y="11679"/>
                  <a:pt x="7859" y="11679"/>
                </a:cubicBezTo>
                <a:cubicBezTo>
                  <a:pt x="7719" y="11679"/>
                  <a:pt x="7574" y="11672"/>
                  <a:pt x="7430" y="11654"/>
                </a:cubicBezTo>
                <a:cubicBezTo>
                  <a:pt x="5376" y="11435"/>
                  <a:pt x="4467" y="10996"/>
                  <a:pt x="4044" y="10792"/>
                </a:cubicBezTo>
                <a:cubicBezTo>
                  <a:pt x="3856" y="10714"/>
                  <a:pt x="3401" y="10385"/>
                  <a:pt x="3260" y="10291"/>
                </a:cubicBezTo>
                <a:cubicBezTo>
                  <a:pt x="3104" y="10181"/>
                  <a:pt x="2978" y="10071"/>
                  <a:pt x="2884" y="9946"/>
                </a:cubicBezTo>
                <a:cubicBezTo>
                  <a:pt x="2774" y="9836"/>
                  <a:pt x="2618" y="9774"/>
                  <a:pt x="2555" y="9680"/>
                </a:cubicBezTo>
                <a:cubicBezTo>
                  <a:pt x="2500" y="9597"/>
                  <a:pt x="2397" y="9551"/>
                  <a:pt x="2351" y="9509"/>
                </a:cubicBezTo>
                <a:lnTo>
                  <a:pt x="2351" y="9509"/>
                </a:lnTo>
                <a:cubicBezTo>
                  <a:pt x="2359" y="9527"/>
                  <a:pt x="2367" y="9546"/>
                  <a:pt x="2367" y="9570"/>
                </a:cubicBezTo>
                <a:cubicBezTo>
                  <a:pt x="2367" y="9617"/>
                  <a:pt x="2383" y="9664"/>
                  <a:pt x="2383" y="9727"/>
                </a:cubicBezTo>
                <a:cubicBezTo>
                  <a:pt x="2398" y="9852"/>
                  <a:pt x="2445" y="10009"/>
                  <a:pt x="2492" y="10181"/>
                </a:cubicBezTo>
                <a:cubicBezTo>
                  <a:pt x="2555" y="10354"/>
                  <a:pt x="2649" y="10542"/>
                  <a:pt x="2774" y="10730"/>
                </a:cubicBezTo>
                <a:cubicBezTo>
                  <a:pt x="2900" y="10918"/>
                  <a:pt x="3072" y="11106"/>
                  <a:pt x="3260" y="11278"/>
                </a:cubicBezTo>
                <a:cubicBezTo>
                  <a:pt x="3464" y="11451"/>
                  <a:pt x="3683" y="11607"/>
                  <a:pt x="3934" y="11749"/>
                </a:cubicBezTo>
                <a:cubicBezTo>
                  <a:pt x="4420" y="12015"/>
                  <a:pt x="4984" y="12187"/>
                  <a:pt x="5549" y="12297"/>
                </a:cubicBezTo>
                <a:cubicBezTo>
                  <a:pt x="6021" y="12376"/>
                  <a:pt x="6494" y="12411"/>
                  <a:pt x="6939" y="12411"/>
                </a:cubicBezTo>
                <a:cubicBezTo>
                  <a:pt x="7025" y="12411"/>
                  <a:pt x="7111" y="12409"/>
                  <a:pt x="7195" y="12407"/>
                </a:cubicBezTo>
                <a:cubicBezTo>
                  <a:pt x="7727" y="12391"/>
                  <a:pt x="8433" y="12344"/>
                  <a:pt x="8840" y="12266"/>
                </a:cubicBezTo>
                <a:cubicBezTo>
                  <a:pt x="9326" y="12172"/>
                  <a:pt x="9922" y="12015"/>
                  <a:pt x="10047" y="11858"/>
                </a:cubicBezTo>
                <a:cubicBezTo>
                  <a:pt x="10188" y="11686"/>
                  <a:pt x="10157" y="11435"/>
                  <a:pt x="9969" y="11278"/>
                </a:cubicBezTo>
                <a:lnTo>
                  <a:pt x="2727" y="5212"/>
                </a:lnTo>
                <a:cubicBezTo>
                  <a:pt x="3699" y="5024"/>
                  <a:pt x="4530" y="4037"/>
                  <a:pt x="4624" y="2830"/>
                </a:cubicBezTo>
                <a:cubicBezTo>
                  <a:pt x="4765" y="1388"/>
                  <a:pt x="3856" y="118"/>
                  <a:pt x="2602" y="8"/>
                </a:cubicBezTo>
                <a:cubicBezTo>
                  <a:pt x="2543" y="3"/>
                  <a:pt x="2483" y="1"/>
                  <a:pt x="2425" y="1"/>
                </a:cubicBezTo>
                <a:close/>
              </a:path>
            </a:pathLst>
          </a:custGeom>
          <a:gradFill>
            <a:gsLst>
              <a:gs pos="0">
                <a:srgbClr val="E6216C">
                  <a:alpha val="18823"/>
                </a:srgbClr>
              </a:gs>
              <a:gs pos="100000">
                <a:srgbClr val="F7A912">
                  <a:alpha val="8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13225" y="1269600"/>
            <a:ext cx="3837000" cy="26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572000" y="1762225"/>
            <a:ext cx="3858900" cy="4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572000" y="2233525"/>
            <a:ext cx="3505200" cy="15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estrial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/>
          <p:nvPr/>
        </p:nvSpPr>
        <p:spPr>
          <a:xfrm>
            <a:off x="2990875" y="808425"/>
            <a:ext cx="1136653" cy="1136653"/>
          </a:xfrm>
          <a:custGeom>
            <a:avLst/>
            <a:gdLst/>
            <a:ahLst/>
            <a:cxnLst/>
            <a:rect l="l" t="t" r="r" b="b"/>
            <a:pathLst>
              <a:path w="27752" h="27752" extrusionOk="0">
                <a:moveTo>
                  <a:pt x="13861" y="0"/>
                </a:moveTo>
                <a:cubicBezTo>
                  <a:pt x="6201" y="0"/>
                  <a:pt x="0" y="6201"/>
                  <a:pt x="0" y="13891"/>
                </a:cubicBezTo>
                <a:cubicBezTo>
                  <a:pt x="0" y="21551"/>
                  <a:pt x="6201" y="27751"/>
                  <a:pt x="13861" y="27751"/>
                </a:cubicBezTo>
                <a:cubicBezTo>
                  <a:pt x="21521" y="27751"/>
                  <a:pt x="27752" y="21551"/>
                  <a:pt x="27752" y="13891"/>
                </a:cubicBezTo>
                <a:cubicBezTo>
                  <a:pt x="27752" y="6201"/>
                  <a:pt x="21521" y="0"/>
                  <a:pt x="13861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/>
          <p:nvPr/>
        </p:nvSpPr>
        <p:spPr>
          <a:xfrm>
            <a:off x="3329517" y="1147026"/>
            <a:ext cx="459420" cy="459420"/>
          </a:xfrm>
          <a:custGeom>
            <a:avLst/>
            <a:gdLst/>
            <a:ahLst/>
            <a:cxnLst/>
            <a:rect l="l" t="t" r="r" b="b"/>
            <a:pathLst>
              <a:path w="11217" h="11217" extrusionOk="0">
                <a:moveTo>
                  <a:pt x="5593" y="1"/>
                </a:moveTo>
                <a:cubicBezTo>
                  <a:pt x="2492" y="1"/>
                  <a:pt x="0" y="2524"/>
                  <a:pt x="0" y="5624"/>
                </a:cubicBezTo>
                <a:cubicBezTo>
                  <a:pt x="0" y="8724"/>
                  <a:pt x="2492" y="11217"/>
                  <a:pt x="5593" y="11217"/>
                </a:cubicBezTo>
                <a:cubicBezTo>
                  <a:pt x="8693" y="11217"/>
                  <a:pt x="11216" y="8724"/>
                  <a:pt x="11216" y="5624"/>
                </a:cubicBezTo>
                <a:cubicBezTo>
                  <a:pt x="11216" y="2524"/>
                  <a:pt x="8693" y="1"/>
                  <a:pt x="5593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E6216C">
                  <a:alpha val="45098"/>
                </a:srgbClr>
              </a:gs>
            </a:gsLst>
            <a:lin ang="5400700" scaled="0"/>
          </a:gradFill>
          <a:ln w="10650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9"/>
          <p:cNvSpPr/>
          <p:nvPr/>
        </p:nvSpPr>
        <p:spPr>
          <a:xfrm>
            <a:off x="3431585" y="1282147"/>
            <a:ext cx="221621" cy="189879"/>
          </a:xfrm>
          <a:custGeom>
            <a:avLst/>
            <a:gdLst/>
            <a:ahLst/>
            <a:cxnLst/>
            <a:rect l="l" t="t" r="r" b="b"/>
            <a:pathLst>
              <a:path w="5411" h="4636" extrusionOk="0">
                <a:moveTo>
                  <a:pt x="3079" y="1"/>
                </a:moveTo>
                <a:cubicBezTo>
                  <a:pt x="2511" y="1"/>
                  <a:pt x="1931" y="212"/>
                  <a:pt x="1459" y="684"/>
                </a:cubicBezTo>
                <a:cubicBezTo>
                  <a:pt x="0" y="2143"/>
                  <a:pt x="1034" y="4635"/>
                  <a:pt x="3101" y="4635"/>
                </a:cubicBezTo>
                <a:cubicBezTo>
                  <a:pt x="4377" y="4635"/>
                  <a:pt x="5411" y="3602"/>
                  <a:pt x="5411" y="2325"/>
                </a:cubicBezTo>
                <a:cubicBezTo>
                  <a:pt x="5411" y="926"/>
                  <a:pt x="4269" y="1"/>
                  <a:pt x="3079" y="1"/>
                </a:cubicBezTo>
                <a:close/>
              </a:path>
            </a:pathLst>
          </a:custGeom>
          <a:solidFill>
            <a:schemeClr val="accent6"/>
          </a:solidFill>
          <a:ln w="10650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2937786" y="3457125"/>
            <a:ext cx="5557800" cy="12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3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jp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6100" y="381193"/>
            <a:ext cx="769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Char char="●"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6"/>
          <p:cNvSpPr txBox="1">
            <a:spLocks noGrp="1"/>
          </p:cNvSpPr>
          <p:nvPr>
            <p:ph type="ctrTitle"/>
          </p:nvPr>
        </p:nvSpPr>
        <p:spPr>
          <a:xfrm>
            <a:off x="4000871" y="1654625"/>
            <a:ext cx="4639500" cy="14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SONG </a:t>
            </a:r>
            <a:endParaRPr sz="3600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POPULARITY</a:t>
            </a:r>
            <a:endParaRPr sz="3600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PREDICTION </a:t>
            </a:r>
            <a:endParaRPr sz="3600"/>
          </a:p>
        </p:txBody>
      </p:sp>
      <p:sp>
        <p:nvSpPr>
          <p:cNvPr id="225" name="Google Shape;225;p46"/>
          <p:cNvSpPr txBox="1">
            <a:spLocks noGrp="1"/>
          </p:cNvSpPr>
          <p:nvPr>
            <p:ph type="subTitle" idx="1"/>
          </p:nvPr>
        </p:nvSpPr>
        <p:spPr>
          <a:xfrm>
            <a:off x="4952550" y="3153150"/>
            <a:ext cx="45789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</a:rPr>
              <a:t>Open IIT Data Analytics</a:t>
            </a:r>
            <a:endParaRPr>
              <a:solidFill>
                <a:srgbClr val="F2F2F2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</a:rPr>
              <a:t>Team 46</a:t>
            </a:r>
            <a:endParaRPr>
              <a:solidFill>
                <a:srgbClr val="F2F2F2"/>
              </a:solidFill>
            </a:endParaRPr>
          </a:p>
        </p:txBody>
      </p:sp>
      <p:grpSp>
        <p:nvGrpSpPr>
          <p:cNvPr id="226" name="Google Shape;226;p46"/>
          <p:cNvGrpSpPr/>
          <p:nvPr/>
        </p:nvGrpSpPr>
        <p:grpSpPr>
          <a:xfrm>
            <a:off x="363771" y="5"/>
            <a:ext cx="3661748" cy="4453339"/>
            <a:chOff x="363771" y="5"/>
            <a:chExt cx="3661748" cy="4453339"/>
          </a:xfrm>
        </p:grpSpPr>
        <p:grpSp>
          <p:nvGrpSpPr>
            <p:cNvPr id="227" name="Google Shape;227;p46"/>
            <p:cNvGrpSpPr/>
            <p:nvPr/>
          </p:nvGrpSpPr>
          <p:grpSpPr>
            <a:xfrm>
              <a:off x="363771" y="868240"/>
              <a:ext cx="3661748" cy="3509824"/>
              <a:chOff x="3413570" y="1136778"/>
              <a:chExt cx="2346221" cy="2249022"/>
            </a:xfrm>
          </p:grpSpPr>
          <p:grpSp>
            <p:nvGrpSpPr>
              <p:cNvPr id="228" name="Google Shape;228;p46"/>
              <p:cNvGrpSpPr/>
              <p:nvPr/>
            </p:nvGrpSpPr>
            <p:grpSpPr>
              <a:xfrm>
                <a:off x="3413570" y="1136778"/>
                <a:ext cx="2346221" cy="2243338"/>
                <a:chOff x="3632471" y="1574244"/>
                <a:chExt cx="959168" cy="917108"/>
              </a:xfrm>
            </p:grpSpPr>
            <p:sp>
              <p:nvSpPr>
                <p:cNvPr id="229" name="Google Shape;229;p46"/>
                <p:cNvSpPr/>
                <p:nvPr/>
              </p:nvSpPr>
              <p:spPr>
                <a:xfrm>
                  <a:off x="3691878" y="1667828"/>
                  <a:ext cx="795679" cy="736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08" h="165913" extrusionOk="0">
                      <a:moveTo>
                        <a:pt x="76909" y="1"/>
                      </a:moveTo>
                      <a:cubicBezTo>
                        <a:pt x="30472" y="8538"/>
                        <a:pt x="0" y="54113"/>
                        <a:pt x="10422" y="100621"/>
                      </a:cubicBezTo>
                      <a:cubicBezTo>
                        <a:pt x="19047" y="139085"/>
                        <a:pt x="53567" y="165912"/>
                        <a:pt x="92030" y="165912"/>
                      </a:cubicBezTo>
                      <a:cubicBezTo>
                        <a:pt x="95938" y="165912"/>
                        <a:pt x="99899" y="165630"/>
                        <a:pt x="103860" y="165067"/>
                      </a:cubicBezTo>
                      <a:cubicBezTo>
                        <a:pt x="148467" y="158642"/>
                        <a:pt x="179308" y="118330"/>
                        <a:pt x="175312" y="74709"/>
                      </a:cubicBezTo>
                      <a:cubicBezTo>
                        <a:pt x="174977" y="71048"/>
                        <a:pt x="171879" y="68372"/>
                        <a:pt x="168341" y="68372"/>
                      </a:cubicBezTo>
                      <a:cubicBezTo>
                        <a:pt x="167918" y="68372"/>
                        <a:pt x="167496" y="68407"/>
                        <a:pt x="167056" y="68478"/>
                      </a:cubicBezTo>
                      <a:cubicBezTo>
                        <a:pt x="163517" y="69129"/>
                        <a:pt x="161000" y="72368"/>
                        <a:pt x="161335" y="75941"/>
                      </a:cubicBezTo>
                      <a:cubicBezTo>
                        <a:pt x="164715" y="112609"/>
                        <a:pt x="138538" y="146443"/>
                        <a:pt x="100850" y="151301"/>
                      </a:cubicBezTo>
                      <a:cubicBezTo>
                        <a:pt x="97892" y="151689"/>
                        <a:pt x="94935" y="151882"/>
                        <a:pt x="92013" y="151882"/>
                      </a:cubicBezTo>
                      <a:cubicBezTo>
                        <a:pt x="60362" y="151882"/>
                        <a:pt x="31880" y="130001"/>
                        <a:pt x="24346" y="98544"/>
                      </a:cubicBezTo>
                      <a:cubicBezTo>
                        <a:pt x="14998" y="59500"/>
                        <a:pt x="40470" y="20966"/>
                        <a:pt x="79444" y="13819"/>
                      </a:cubicBezTo>
                      <a:lnTo>
                        <a:pt x="7690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6216C">
                        <a:alpha val="18823"/>
                      </a:srgbClr>
                    </a:gs>
                    <a:gs pos="100000">
                      <a:srgbClr val="F7A912">
                        <a:alpha val="86666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46"/>
                <p:cNvSpPr/>
                <p:nvPr/>
              </p:nvSpPr>
              <p:spPr>
                <a:xfrm rot="-9900997">
                  <a:off x="3714135" y="1664603"/>
                  <a:ext cx="795841" cy="736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08" h="165913" extrusionOk="0">
                      <a:moveTo>
                        <a:pt x="76909" y="1"/>
                      </a:moveTo>
                      <a:cubicBezTo>
                        <a:pt x="30472" y="8538"/>
                        <a:pt x="0" y="54113"/>
                        <a:pt x="10422" y="100621"/>
                      </a:cubicBezTo>
                      <a:cubicBezTo>
                        <a:pt x="19047" y="139085"/>
                        <a:pt x="53567" y="165912"/>
                        <a:pt x="92030" y="165912"/>
                      </a:cubicBezTo>
                      <a:cubicBezTo>
                        <a:pt x="95938" y="165912"/>
                        <a:pt x="99899" y="165630"/>
                        <a:pt x="103860" y="165067"/>
                      </a:cubicBezTo>
                      <a:cubicBezTo>
                        <a:pt x="148467" y="158642"/>
                        <a:pt x="179308" y="118330"/>
                        <a:pt x="175312" y="74709"/>
                      </a:cubicBezTo>
                      <a:cubicBezTo>
                        <a:pt x="174977" y="71048"/>
                        <a:pt x="171879" y="68372"/>
                        <a:pt x="168341" y="68372"/>
                      </a:cubicBezTo>
                      <a:cubicBezTo>
                        <a:pt x="167918" y="68372"/>
                        <a:pt x="167496" y="68407"/>
                        <a:pt x="167056" y="68478"/>
                      </a:cubicBezTo>
                      <a:cubicBezTo>
                        <a:pt x="163517" y="69129"/>
                        <a:pt x="161000" y="72368"/>
                        <a:pt x="161335" y="75941"/>
                      </a:cubicBezTo>
                      <a:cubicBezTo>
                        <a:pt x="164715" y="112609"/>
                        <a:pt x="138538" y="146443"/>
                        <a:pt x="100850" y="151301"/>
                      </a:cubicBezTo>
                      <a:cubicBezTo>
                        <a:pt x="97892" y="151689"/>
                        <a:pt x="94935" y="151882"/>
                        <a:pt x="92013" y="151882"/>
                      </a:cubicBezTo>
                      <a:cubicBezTo>
                        <a:pt x="60362" y="151882"/>
                        <a:pt x="31880" y="130001"/>
                        <a:pt x="24346" y="98544"/>
                      </a:cubicBezTo>
                      <a:cubicBezTo>
                        <a:pt x="14998" y="59500"/>
                        <a:pt x="40470" y="20966"/>
                        <a:pt x="79444" y="13819"/>
                      </a:cubicBezTo>
                      <a:lnTo>
                        <a:pt x="7690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6216C">
                        <a:alpha val="18823"/>
                      </a:srgbClr>
                    </a:gs>
                    <a:gs pos="100000">
                      <a:srgbClr val="FFC452">
                        <a:alpha val="8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1" name="Google Shape;231;p46"/>
              <p:cNvGrpSpPr/>
              <p:nvPr/>
            </p:nvGrpSpPr>
            <p:grpSpPr>
              <a:xfrm rot="8100000">
                <a:off x="3741426" y="1504372"/>
                <a:ext cx="1608501" cy="1537967"/>
                <a:chOff x="3632471" y="1574244"/>
                <a:chExt cx="959168" cy="917108"/>
              </a:xfrm>
            </p:grpSpPr>
            <p:sp>
              <p:nvSpPr>
                <p:cNvPr id="232" name="Google Shape;232;p46"/>
                <p:cNvSpPr/>
                <p:nvPr/>
              </p:nvSpPr>
              <p:spPr>
                <a:xfrm>
                  <a:off x="3691878" y="1667828"/>
                  <a:ext cx="795679" cy="736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08" h="165913" extrusionOk="0">
                      <a:moveTo>
                        <a:pt x="76909" y="1"/>
                      </a:moveTo>
                      <a:cubicBezTo>
                        <a:pt x="30472" y="8538"/>
                        <a:pt x="0" y="54113"/>
                        <a:pt x="10422" y="100621"/>
                      </a:cubicBezTo>
                      <a:cubicBezTo>
                        <a:pt x="19047" y="139085"/>
                        <a:pt x="53567" y="165912"/>
                        <a:pt x="92030" y="165912"/>
                      </a:cubicBezTo>
                      <a:cubicBezTo>
                        <a:pt x="95938" y="165912"/>
                        <a:pt x="99899" y="165630"/>
                        <a:pt x="103860" y="165067"/>
                      </a:cubicBezTo>
                      <a:cubicBezTo>
                        <a:pt x="148467" y="158642"/>
                        <a:pt x="179308" y="118330"/>
                        <a:pt x="175312" y="74709"/>
                      </a:cubicBezTo>
                      <a:cubicBezTo>
                        <a:pt x="174977" y="71048"/>
                        <a:pt x="171879" y="68372"/>
                        <a:pt x="168341" y="68372"/>
                      </a:cubicBezTo>
                      <a:cubicBezTo>
                        <a:pt x="167918" y="68372"/>
                        <a:pt x="167496" y="68407"/>
                        <a:pt x="167056" y="68478"/>
                      </a:cubicBezTo>
                      <a:cubicBezTo>
                        <a:pt x="163517" y="69129"/>
                        <a:pt x="161000" y="72368"/>
                        <a:pt x="161335" y="75941"/>
                      </a:cubicBezTo>
                      <a:cubicBezTo>
                        <a:pt x="164715" y="112609"/>
                        <a:pt x="138538" y="146443"/>
                        <a:pt x="100850" y="151301"/>
                      </a:cubicBezTo>
                      <a:cubicBezTo>
                        <a:pt x="97892" y="151689"/>
                        <a:pt x="94935" y="151882"/>
                        <a:pt x="92013" y="151882"/>
                      </a:cubicBezTo>
                      <a:cubicBezTo>
                        <a:pt x="60362" y="151882"/>
                        <a:pt x="31880" y="130001"/>
                        <a:pt x="24346" y="98544"/>
                      </a:cubicBezTo>
                      <a:cubicBezTo>
                        <a:pt x="14998" y="59500"/>
                        <a:pt x="40470" y="20966"/>
                        <a:pt x="79444" y="13819"/>
                      </a:cubicBezTo>
                      <a:lnTo>
                        <a:pt x="7690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6216C">
                        <a:alpha val="18823"/>
                      </a:srgbClr>
                    </a:gs>
                    <a:gs pos="100000">
                      <a:srgbClr val="F7A912">
                        <a:alpha val="86666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46"/>
                <p:cNvSpPr/>
                <p:nvPr/>
              </p:nvSpPr>
              <p:spPr>
                <a:xfrm rot="-9900997">
                  <a:off x="3714135" y="1664603"/>
                  <a:ext cx="795841" cy="736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08" h="165913" extrusionOk="0">
                      <a:moveTo>
                        <a:pt x="76909" y="1"/>
                      </a:moveTo>
                      <a:cubicBezTo>
                        <a:pt x="30472" y="8538"/>
                        <a:pt x="0" y="54113"/>
                        <a:pt x="10422" y="100621"/>
                      </a:cubicBezTo>
                      <a:cubicBezTo>
                        <a:pt x="19047" y="139085"/>
                        <a:pt x="53567" y="165912"/>
                        <a:pt x="92030" y="165912"/>
                      </a:cubicBezTo>
                      <a:cubicBezTo>
                        <a:pt x="95938" y="165912"/>
                        <a:pt x="99899" y="165630"/>
                        <a:pt x="103860" y="165067"/>
                      </a:cubicBezTo>
                      <a:cubicBezTo>
                        <a:pt x="148467" y="158642"/>
                        <a:pt x="179308" y="118330"/>
                        <a:pt x="175312" y="74709"/>
                      </a:cubicBezTo>
                      <a:cubicBezTo>
                        <a:pt x="174977" y="71048"/>
                        <a:pt x="171879" y="68372"/>
                        <a:pt x="168341" y="68372"/>
                      </a:cubicBezTo>
                      <a:cubicBezTo>
                        <a:pt x="167918" y="68372"/>
                        <a:pt x="167496" y="68407"/>
                        <a:pt x="167056" y="68478"/>
                      </a:cubicBezTo>
                      <a:cubicBezTo>
                        <a:pt x="163517" y="69129"/>
                        <a:pt x="161000" y="72368"/>
                        <a:pt x="161335" y="75941"/>
                      </a:cubicBezTo>
                      <a:cubicBezTo>
                        <a:pt x="164715" y="112609"/>
                        <a:pt x="138538" y="146443"/>
                        <a:pt x="100850" y="151301"/>
                      </a:cubicBezTo>
                      <a:cubicBezTo>
                        <a:pt x="97892" y="151689"/>
                        <a:pt x="94935" y="151882"/>
                        <a:pt x="92013" y="151882"/>
                      </a:cubicBezTo>
                      <a:cubicBezTo>
                        <a:pt x="60362" y="151882"/>
                        <a:pt x="31880" y="130001"/>
                        <a:pt x="24346" y="98544"/>
                      </a:cubicBezTo>
                      <a:cubicBezTo>
                        <a:pt x="14998" y="59500"/>
                        <a:pt x="40470" y="20966"/>
                        <a:pt x="79444" y="13819"/>
                      </a:cubicBezTo>
                      <a:lnTo>
                        <a:pt x="7690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6216C">
                        <a:alpha val="18823"/>
                      </a:srgbClr>
                    </a:gs>
                    <a:gs pos="100000">
                      <a:srgbClr val="FFC452">
                        <a:alpha val="8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4" name="Google Shape;234;p46"/>
            <p:cNvGrpSpPr/>
            <p:nvPr/>
          </p:nvGrpSpPr>
          <p:grpSpPr>
            <a:xfrm>
              <a:off x="937494" y="5"/>
              <a:ext cx="2514210" cy="4453339"/>
              <a:chOff x="937494" y="5"/>
              <a:chExt cx="2514210" cy="4453339"/>
            </a:xfrm>
          </p:grpSpPr>
          <p:sp>
            <p:nvSpPr>
              <p:cNvPr id="235" name="Google Shape;235;p46"/>
              <p:cNvSpPr/>
              <p:nvPr/>
            </p:nvSpPr>
            <p:spPr>
              <a:xfrm>
                <a:off x="1679916" y="3570154"/>
                <a:ext cx="67485" cy="534474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9269" extrusionOk="0">
                    <a:moveTo>
                      <a:pt x="0" y="19268"/>
                    </a:moveTo>
                    <a:lnTo>
                      <a:pt x="2432" y="0"/>
                    </a:lnTo>
                    <a:lnTo>
                      <a:pt x="0" y="19268"/>
                    </a:lnTo>
                    <a:close/>
                  </a:path>
                </a:pathLst>
              </a:custGeom>
              <a:solidFill>
                <a:srgbClr val="F188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46"/>
              <p:cNvSpPr/>
              <p:nvPr/>
            </p:nvSpPr>
            <p:spPr>
              <a:xfrm>
                <a:off x="937494" y="1295929"/>
                <a:ext cx="2514210" cy="3157415"/>
              </a:xfrm>
              <a:custGeom>
                <a:avLst/>
                <a:gdLst/>
                <a:ahLst/>
                <a:cxnLst/>
                <a:rect l="l" t="t" r="r" b="b"/>
                <a:pathLst>
                  <a:path w="90643" h="113832" extrusionOk="0">
                    <a:moveTo>
                      <a:pt x="16140" y="1"/>
                    </a:moveTo>
                    <a:cubicBezTo>
                      <a:pt x="15007" y="1"/>
                      <a:pt x="13720" y="1051"/>
                      <a:pt x="12174" y="3585"/>
                    </a:cubicBezTo>
                    <a:cubicBezTo>
                      <a:pt x="6831" y="12330"/>
                      <a:pt x="11317" y="26860"/>
                      <a:pt x="15917" y="38390"/>
                    </a:cubicBezTo>
                    <a:cubicBezTo>
                      <a:pt x="20503" y="49921"/>
                      <a:pt x="14946" y="60279"/>
                      <a:pt x="10246" y="69781"/>
                    </a:cubicBezTo>
                    <a:cubicBezTo>
                      <a:pt x="5558" y="79282"/>
                      <a:pt x="1" y="97214"/>
                      <a:pt x="18475" y="107144"/>
                    </a:cubicBezTo>
                    <a:cubicBezTo>
                      <a:pt x="28025" y="112278"/>
                      <a:pt x="39681" y="113831"/>
                      <a:pt x="49717" y="113831"/>
                    </a:cubicBezTo>
                    <a:cubicBezTo>
                      <a:pt x="59094" y="113831"/>
                      <a:pt x="67057" y="112475"/>
                      <a:pt x="70569" y="111416"/>
                    </a:cubicBezTo>
                    <a:cubicBezTo>
                      <a:pt x="78382" y="109059"/>
                      <a:pt x="90643" y="98386"/>
                      <a:pt x="85313" y="81525"/>
                    </a:cubicBezTo>
                    <a:cubicBezTo>
                      <a:pt x="79970" y="64652"/>
                      <a:pt x="72068" y="55251"/>
                      <a:pt x="75698" y="47148"/>
                    </a:cubicBezTo>
                    <a:cubicBezTo>
                      <a:pt x="79327" y="39033"/>
                      <a:pt x="86522" y="25121"/>
                      <a:pt x="76870" y="15645"/>
                    </a:cubicBezTo>
                    <a:cubicBezTo>
                      <a:pt x="75954" y="14747"/>
                      <a:pt x="75212" y="14358"/>
                      <a:pt x="74577" y="14358"/>
                    </a:cubicBezTo>
                    <a:cubicBezTo>
                      <a:pt x="71141" y="14358"/>
                      <a:pt x="70875" y="25778"/>
                      <a:pt x="63525" y="29746"/>
                    </a:cubicBezTo>
                    <a:cubicBezTo>
                      <a:pt x="62244" y="30434"/>
                      <a:pt x="61031" y="30704"/>
                      <a:pt x="59915" y="30704"/>
                    </a:cubicBezTo>
                    <a:cubicBezTo>
                      <a:pt x="55839" y="30704"/>
                      <a:pt x="53066" y="27099"/>
                      <a:pt x="53066" y="27099"/>
                    </a:cubicBezTo>
                    <a:lnTo>
                      <a:pt x="38864" y="14901"/>
                    </a:lnTo>
                    <a:cubicBezTo>
                      <a:pt x="38864" y="17454"/>
                      <a:pt x="36125" y="19027"/>
                      <a:pt x="32876" y="19027"/>
                    </a:cubicBezTo>
                    <a:cubicBezTo>
                      <a:pt x="29307" y="19027"/>
                      <a:pt x="25123" y="17129"/>
                      <a:pt x="23276" y="12545"/>
                    </a:cubicBezTo>
                    <a:cubicBezTo>
                      <a:pt x="20777" y="6330"/>
                      <a:pt x="18922" y="1"/>
                      <a:pt x="16140" y="1"/>
                    </a:cubicBezTo>
                    <a:close/>
                  </a:path>
                </a:pathLst>
              </a:custGeom>
              <a:solidFill>
                <a:srgbClr val="4623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46"/>
              <p:cNvSpPr/>
              <p:nvPr/>
            </p:nvSpPr>
            <p:spPr>
              <a:xfrm>
                <a:off x="1119951" y="1329991"/>
                <a:ext cx="2226212" cy="3082108"/>
              </a:xfrm>
              <a:custGeom>
                <a:avLst/>
                <a:gdLst/>
                <a:ahLst/>
                <a:cxnLst/>
                <a:rect l="l" t="t" r="r" b="b"/>
                <a:pathLst>
                  <a:path w="80260" h="111117" extrusionOk="0">
                    <a:moveTo>
                      <a:pt x="9565" y="1"/>
                    </a:moveTo>
                    <a:cubicBezTo>
                      <a:pt x="9263" y="1"/>
                      <a:pt x="8305" y="265"/>
                      <a:pt x="6642" y="2987"/>
                    </a:cubicBezTo>
                    <a:cubicBezTo>
                      <a:pt x="1437" y="11531"/>
                      <a:pt x="6339" y="26325"/>
                      <a:pt x="10473" y="36709"/>
                    </a:cubicBezTo>
                    <a:cubicBezTo>
                      <a:pt x="15085" y="48302"/>
                      <a:pt x="9893" y="58761"/>
                      <a:pt x="5319" y="67986"/>
                    </a:cubicBezTo>
                    <a:cubicBezTo>
                      <a:pt x="5130" y="68364"/>
                      <a:pt x="4953" y="68729"/>
                      <a:pt x="4777" y="69094"/>
                    </a:cubicBezTo>
                    <a:cubicBezTo>
                      <a:pt x="2559" y="73568"/>
                      <a:pt x="1" y="80297"/>
                      <a:pt x="316" y="87014"/>
                    </a:cubicBezTo>
                    <a:cubicBezTo>
                      <a:pt x="694" y="94701"/>
                      <a:pt x="4777" y="100699"/>
                      <a:pt x="12476" y="104832"/>
                    </a:cubicBezTo>
                    <a:cubicBezTo>
                      <a:pt x="20163" y="108978"/>
                      <a:pt x="30131" y="111070"/>
                      <a:pt x="42064" y="111070"/>
                    </a:cubicBezTo>
                    <a:cubicBezTo>
                      <a:pt x="44095" y="111070"/>
                      <a:pt x="46187" y="111116"/>
                      <a:pt x="48308" y="111116"/>
                    </a:cubicBezTo>
                    <a:cubicBezTo>
                      <a:pt x="53437" y="111116"/>
                      <a:pt x="58740" y="110845"/>
                      <a:pt x="63777" y="108991"/>
                    </a:cubicBezTo>
                    <a:cubicBezTo>
                      <a:pt x="67229" y="107705"/>
                      <a:pt x="72308" y="105147"/>
                      <a:pt x="75647" y="99565"/>
                    </a:cubicBezTo>
                    <a:cubicBezTo>
                      <a:pt x="78004" y="95633"/>
                      <a:pt x="80259" y="89169"/>
                      <a:pt x="77563" y="80663"/>
                    </a:cubicBezTo>
                    <a:cubicBezTo>
                      <a:pt x="75735" y="74879"/>
                      <a:pt x="73606" y="69989"/>
                      <a:pt x="71716" y="65679"/>
                    </a:cubicBezTo>
                    <a:cubicBezTo>
                      <a:pt x="68061" y="57274"/>
                      <a:pt x="65415" y="51213"/>
                      <a:pt x="67998" y="45416"/>
                    </a:cubicBezTo>
                    <a:cubicBezTo>
                      <a:pt x="68212" y="44937"/>
                      <a:pt x="68439" y="44433"/>
                      <a:pt x="68679" y="43917"/>
                    </a:cubicBezTo>
                    <a:cubicBezTo>
                      <a:pt x="72358" y="35827"/>
                      <a:pt x="77903" y="23603"/>
                      <a:pt x="69435" y="15299"/>
                    </a:cubicBezTo>
                    <a:cubicBezTo>
                      <a:pt x="68719" y="14595"/>
                      <a:pt x="68233" y="14350"/>
                      <a:pt x="67996" y="14350"/>
                    </a:cubicBezTo>
                    <a:cubicBezTo>
                      <a:pt x="67979" y="14350"/>
                      <a:pt x="67963" y="14351"/>
                      <a:pt x="67948" y="14354"/>
                    </a:cubicBezTo>
                    <a:cubicBezTo>
                      <a:pt x="67267" y="14505"/>
                      <a:pt x="66297" y="16849"/>
                      <a:pt x="65591" y="18550"/>
                    </a:cubicBezTo>
                    <a:cubicBezTo>
                      <a:pt x="64104" y="22179"/>
                      <a:pt x="62063" y="27157"/>
                      <a:pt x="57526" y="29589"/>
                    </a:cubicBezTo>
                    <a:cubicBezTo>
                      <a:pt x="56155" y="30330"/>
                      <a:pt x="54745" y="30699"/>
                      <a:pt x="53332" y="30699"/>
                    </a:cubicBezTo>
                    <a:cubicBezTo>
                      <a:pt x="51837" y="30699"/>
                      <a:pt x="50339" y="30286"/>
                      <a:pt x="48882" y="29463"/>
                    </a:cubicBezTo>
                    <a:cubicBezTo>
                      <a:pt x="47092" y="28455"/>
                      <a:pt x="45920" y="27119"/>
                      <a:pt x="45593" y="26728"/>
                    </a:cubicBezTo>
                    <a:lnTo>
                      <a:pt x="32954" y="15866"/>
                    </a:lnTo>
                    <a:cubicBezTo>
                      <a:pt x="32135" y="17328"/>
                      <a:pt x="30496" y="18411"/>
                      <a:pt x="28316" y="18840"/>
                    </a:cubicBezTo>
                    <a:cubicBezTo>
                      <a:pt x="27659" y="18967"/>
                      <a:pt x="26976" y="19031"/>
                      <a:pt x="26280" y="19031"/>
                    </a:cubicBezTo>
                    <a:cubicBezTo>
                      <a:pt x="22134" y="19031"/>
                      <a:pt x="17560" y="16747"/>
                      <a:pt x="15564" y="11783"/>
                    </a:cubicBezTo>
                    <a:cubicBezTo>
                      <a:pt x="15135" y="10712"/>
                      <a:pt x="14719" y="9641"/>
                      <a:pt x="14329" y="8607"/>
                    </a:cubicBezTo>
                    <a:cubicBezTo>
                      <a:pt x="13396" y="6201"/>
                      <a:pt x="12527" y="3920"/>
                      <a:pt x="11645" y="2281"/>
                    </a:cubicBezTo>
                    <a:cubicBezTo>
                      <a:pt x="10599" y="366"/>
                      <a:pt x="9931" y="26"/>
                      <a:pt x="96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46"/>
              <p:cNvSpPr/>
              <p:nvPr/>
            </p:nvSpPr>
            <p:spPr>
              <a:xfrm>
                <a:off x="1119951" y="1329991"/>
                <a:ext cx="1866540" cy="3082108"/>
              </a:xfrm>
              <a:custGeom>
                <a:avLst/>
                <a:gdLst/>
                <a:ahLst/>
                <a:cxnLst/>
                <a:rect l="l" t="t" r="r" b="b"/>
                <a:pathLst>
                  <a:path w="67293" h="111117" extrusionOk="0">
                    <a:moveTo>
                      <a:pt x="9565" y="1"/>
                    </a:moveTo>
                    <a:cubicBezTo>
                      <a:pt x="9263" y="1"/>
                      <a:pt x="8305" y="265"/>
                      <a:pt x="6642" y="2987"/>
                    </a:cubicBezTo>
                    <a:cubicBezTo>
                      <a:pt x="1437" y="11518"/>
                      <a:pt x="6339" y="26325"/>
                      <a:pt x="10473" y="36709"/>
                    </a:cubicBezTo>
                    <a:cubicBezTo>
                      <a:pt x="15085" y="48302"/>
                      <a:pt x="9893" y="58761"/>
                      <a:pt x="5319" y="67986"/>
                    </a:cubicBezTo>
                    <a:cubicBezTo>
                      <a:pt x="5130" y="68364"/>
                      <a:pt x="4953" y="68729"/>
                      <a:pt x="4777" y="69094"/>
                    </a:cubicBezTo>
                    <a:cubicBezTo>
                      <a:pt x="2559" y="73568"/>
                      <a:pt x="1" y="80297"/>
                      <a:pt x="316" y="87014"/>
                    </a:cubicBezTo>
                    <a:cubicBezTo>
                      <a:pt x="694" y="94701"/>
                      <a:pt x="4777" y="100699"/>
                      <a:pt x="12476" y="104832"/>
                    </a:cubicBezTo>
                    <a:cubicBezTo>
                      <a:pt x="20163" y="108978"/>
                      <a:pt x="30131" y="111070"/>
                      <a:pt x="42064" y="111070"/>
                    </a:cubicBezTo>
                    <a:cubicBezTo>
                      <a:pt x="44089" y="111070"/>
                      <a:pt x="46173" y="111116"/>
                      <a:pt x="48286" y="111116"/>
                    </a:cubicBezTo>
                    <a:cubicBezTo>
                      <a:pt x="53423" y="111116"/>
                      <a:pt x="58732" y="110844"/>
                      <a:pt x="63777" y="108978"/>
                    </a:cubicBezTo>
                    <a:cubicBezTo>
                      <a:pt x="64823" y="108600"/>
                      <a:pt x="66032" y="108083"/>
                      <a:pt x="67292" y="107403"/>
                    </a:cubicBezTo>
                    <a:cubicBezTo>
                      <a:pt x="17567" y="93768"/>
                      <a:pt x="10321" y="41220"/>
                      <a:pt x="21335" y="17932"/>
                    </a:cubicBezTo>
                    <a:cubicBezTo>
                      <a:pt x="18916" y="16798"/>
                      <a:pt x="16773" y="14782"/>
                      <a:pt x="15564" y="11783"/>
                    </a:cubicBezTo>
                    <a:cubicBezTo>
                      <a:pt x="15135" y="10712"/>
                      <a:pt x="14719" y="9641"/>
                      <a:pt x="14329" y="8607"/>
                    </a:cubicBezTo>
                    <a:cubicBezTo>
                      <a:pt x="13396" y="6201"/>
                      <a:pt x="12527" y="3920"/>
                      <a:pt x="11645" y="2281"/>
                    </a:cubicBezTo>
                    <a:cubicBezTo>
                      <a:pt x="10599" y="366"/>
                      <a:pt x="9931" y="26"/>
                      <a:pt x="96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6216C">
                      <a:alpha val="18823"/>
                      <a:alpha val="22350"/>
                    </a:srgbClr>
                  </a:gs>
                  <a:gs pos="100000">
                    <a:srgbClr val="FFC452">
                      <a:alpha val="86666"/>
                      <a:alpha val="2235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46"/>
              <p:cNvSpPr/>
              <p:nvPr/>
            </p:nvSpPr>
            <p:spPr>
              <a:xfrm>
                <a:off x="1339105" y="2528889"/>
                <a:ext cx="126566" cy="539023"/>
              </a:xfrm>
              <a:custGeom>
                <a:avLst/>
                <a:gdLst/>
                <a:ahLst/>
                <a:cxnLst/>
                <a:rect l="l" t="t" r="r" b="b"/>
                <a:pathLst>
                  <a:path w="4563" h="19433" extrusionOk="0">
                    <a:moveTo>
                      <a:pt x="4210" y="1"/>
                    </a:moveTo>
                    <a:cubicBezTo>
                      <a:pt x="4210" y="13"/>
                      <a:pt x="4210" y="13"/>
                      <a:pt x="4210" y="13"/>
                    </a:cubicBezTo>
                    <a:cubicBezTo>
                      <a:pt x="4218" y="78"/>
                      <a:pt x="4225" y="143"/>
                      <a:pt x="4233" y="208"/>
                    </a:cubicBezTo>
                    <a:lnTo>
                      <a:pt x="4233" y="208"/>
                    </a:lnTo>
                    <a:cubicBezTo>
                      <a:pt x="4225" y="139"/>
                      <a:pt x="4218" y="70"/>
                      <a:pt x="4210" y="1"/>
                    </a:cubicBezTo>
                    <a:close/>
                    <a:moveTo>
                      <a:pt x="4233" y="208"/>
                    </a:moveTo>
                    <a:lnTo>
                      <a:pt x="4233" y="208"/>
                    </a:lnTo>
                    <a:cubicBezTo>
                      <a:pt x="4563" y="3335"/>
                      <a:pt x="4271" y="6354"/>
                      <a:pt x="3618" y="9288"/>
                    </a:cubicBezTo>
                    <a:cubicBezTo>
                      <a:pt x="4096" y="7171"/>
                      <a:pt x="4374" y="5016"/>
                      <a:pt x="4374" y="2798"/>
                    </a:cubicBezTo>
                    <a:cubicBezTo>
                      <a:pt x="4374" y="1942"/>
                      <a:pt x="4330" y="1076"/>
                      <a:pt x="4233" y="208"/>
                    </a:cubicBezTo>
                    <a:close/>
                    <a:moveTo>
                      <a:pt x="719" y="17819"/>
                    </a:moveTo>
                    <a:lnTo>
                      <a:pt x="719" y="17819"/>
                    </a:lnTo>
                    <a:cubicBezTo>
                      <a:pt x="663" y="17947"/>
                      <a:pt x="606" y="18075"/>
                      <a:pt x="549" y="18203"/>
                    </a:cubicBezTo>
                    <a:lnTo>
                      <a:pt x="549" y="18203"/>
                    </a:lnTo>
                    <a:cubicBezTo>
                      <a:pt x="606" y="18075"/>
                      <a:pt x="663" y="17947"/>
                      <a:pt x="719" y="17819"/>
                    </a:cubicBezTo>
                    <a:close/>
                    <a:moveTo>
                      <a:pt x="549" y="18203"/>
                    </a:moveTo>
                    <a:cubicBezTo>
                      <a:pt x="416" y="18504"/>
                      <a:pt x="281" y="18804"/>
                      <a:pt x="140" y="19105"/>
                    </a:cubicBezTo>
                    <a:cubicBezTo>
                      <a:pt x="89" y="19218"/>
                      <a:pt x="39" y="19319"/>
                      <a:pt x="1" y="19432"/>
                    </a:cubicBezTo>
                    <a:cubicBezTo>
                      <a:pt x="184" y="19028"/>
                      <a:pt x="367" y="18616"/>
                      <a:pt x="549" y="18203"/>
                    </a:cubicBezTo>
                    <a:close/>
                  </a:path>
                </a:pathLst>
              </a:custGeom>
              <a:solidFill>
                <a:srgbClr val="593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46"/>
              <p:cNvSpPr/>
              <p:nvPr/>
            </p:nvSpPr>
            <p:spPr>
              <a:xfrm>
                <a:off x="3182900" y="3324788"/>
                <a:ext cx="88455" cy="242592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8746" extrusionOk="0">
                    <a:moveTo>
                      <a:pt x="0" y="0"/>
                    </a:moveTo>
                    <a:cubicBezTo>
                      <a:pt x="51" y="125"/>
                      <a:pt x="102" y="250"/>
                      <a:pt x="153" y="376"/>
                    </a:cubicBezTo>
                    <a:lnTo>
                      <a:pt x="153" y="376"/>
                    </a:lnTo>
                    <a:cubicBezTo>
                      <a:pt x="106" y="257"/>
                      <a:pt x="59" y="129"/>
                      <a:pt x="0" y="0"/>
                    </a:cubicBezTo>
                    <a:close/>
                    <a:moveTo>
                      <a:pt x="153" y="376"/>
                    </a:moveTo>
                    <a:lnTo>
                      <a:pt x="153" y="376"/>
                    </a:lnTo>
                    <a:cubicBezTo>
                      <a:pt x="157" y="385"/>
                      <a:pt x="161" y="394"/>
                      <a:pt x="164" y="403"/>
                    </a:cubicBezTo>
                    <a:cubicBezTo>
                      <a:pt x="182" y="446"/>
                      <a:pt x="199" y="489"/>
                      <a:pt x="216" y="531"/>
                    </a:cubicBezTo>
                    <a:lnTo>
                      <a:pt x="216" y="531"/>
                    </a:lnTo>
                    <a:cubicBezTo>
                      <a:pt x="195" y="479"/>
                      <a:pt x="174" y="428"/>
                      <a:pt x="153" y="376"/>
                    </a:cubicBezTo>
                    <a:close/>
                    <a:moveTo>
                      <a:pt x="216" y="531"/>
                    </a:moveTo>
                    <a:cubicBezTo>
                      <a:pt x="1240" y="3066"/>
                      <a:pt x="2258" y="5790"/>
                      <a:pt x="3189" y="8746"/>
                    </a:cubicBezTo>
                    <a:cubicBezTo>
                      <a:pt x="2259" y="5784"/>
                      <a:pt x="1244" y="3066"/>
                      <a:pt x="216" y="531"/>
                    </a:cubicBezTo>
                    <a:close/>
                  </a:path>
                </a:pathLst>
              </a:custGeom>
              <a:solidFill>
                <a:srgbClr val="593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46"/>
              <p:cNvSpPr/>
              <p:nvPr/>
            </p:nvSpPr>
            <p:spPr>
              <a:xfrm>
                <a:off x="3123819" y="3185324"/>
                <a:ext cx="63658" cy="150670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5432" extrusionOk="0">
                    <a:moveTo>
                      <a:pt x="1" y="0"/>
                    </a:moveTo>
                    <a:cubicBezTo>
                      <a:pt x="253" y="580"/>
                      <a:pt x="505" y="1172"/>
                      <a:pt x="770" y="1777"/>
                    </a:cubicBezTo>
                    <a:cubicBezTo>
                      <a:pt x="606" y="1374"/>
                      <a:pt x="429" y="983"/>
                      <a:pt x="265" y="593"/>
                    </a:cubicBezTo>
                    <a:cubicBezTo>
                      <a:pt x="177" y="391"/>
                      <a:pt x="89" y="189"/>
                      <a:pt x="1" y="0"/>
                    </a:cubicBezTo>
                    <a:close/>
                    <a:moveTo>
                      <a:pt x="2080" y="4890"/>
                    </a:moveTo>
                    <a:cubicBezTo>
                      <a:pt x="2093" y="4940"/>
                      <a:pt x="2118" y="4990"/>
                      <a:pt x="2130" y="5028"/>
                    </a:cubicBezTo>
                    <a:cubicBezTo>
                      <a:pt x="2150" y="5070"/>
                      <a:pt x="2168" y="5113"/>
                      <a:pt x="2185" y="5155"/>
                    </a:cubicBezTo>
                    <a:lnTo>
                      <a:pt x="2185" y="5155"/>
                    </a:lnTo>
                    <a:cubicBezTo>
                      <a:pt x="2151" y="5065"/>
                      <a:pt x="2117" y="4976"/>
                      <a:pt x="2080" y="4890"/>
                    </a:cubicBezTo>
                    <a:close/>
                    <a:moveTo>
                      <a:pt x="2185" y="5155"/>
                    </a:moveTo>
                    <a:lnTo>
                      <a:pt x="2185" y="5155"/>
                    </a:lnTo>
                    <a:cubicBezTo>
                      <a:pt x="2220" y="5248"/>
                      <a:pt x="2256" y="5341"/>
                      <a:pt x="2294" y="5431"/>
                    </a:cubicBezTo>
                    <a:cubicBezTo>
                      <a:pt x="2259" y="5344"/>
                      <a:pt x="2224" y="5250"/>
                      <a:pt x="2185" y="51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46"/>
              <p:cNvSpPr/>
              <p:nvPr/>
            </p:nvSpPr>
            <p:spPr>
              <a:xfrm>
                <a:off x="3040301" y="2988527"/>
                <a:ext cx="4549" cy="1120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404" extrusionOk="0">
                    <a:moveTo>
                      <a:pt x="164" y="404"/>
                    </a:moveTo>
                    <a:cubicBezTo>
                      <a:pt x="114" y="265"/>
                      <a:pt x="51" y="139"/>
                      <a:pt x="0" y="1"/>
                    </a:cubicBezTo>
                    <a:lnTo>
                      <a:pt x="0" y="1"/>
                    </a:lnTo>
                    <a:cubicBezTo>
                      <a:pt x="51" y="139"/>
                      <a:pt x="114" y="265"/>
                      <a:pt x="164" y="404"/>
                    </a:cubicBezTo>
                    <a:close/>
                  </a:path>
                </a:pathLst>
              </a:custGeom>
              <a:solidFill>
                <a:srgbClr val="593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46"/>
              <p:cNvSpPr/>
              <p:nvPr/>
            </p:nvSpPr>
            <p:spPr>
              <a:xfrm>
                <a:off x="3040301" y="2988527"/>
                <a:ext cx="68872" cy="163263"/>
              </a:xfrm>
              <a:custGeom>
                <a:avLst/>
                <a:gdLst/>
                <a:ahLst/>
                <a:cxnLst/>
                <a:rect l="l" t="t" r="r" b="b"/>
                <a:pathLst>
                  <a:path w="2483" h="588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4" y="38"/>
                      <a:pt x="28" y="74"/>
                      <a:pt x="43" y="109"/>
                    </a:cubicBezTo>
                    <a:lnTo>
                      <a:pt x="43" y="109"/>
                    </a:lnTo>
                    <a:cubicBezTo>
                      <a:pt x="28" y="73"/>
                      <a:pt x="14" y="37"/>
                      <a:pt x="0" y="1"/>
                    </a:cubicBezTo>
                    <a:close/>
                    <a:moveTo>
                      <a:pt x="43" y="109"/>
                    </a:moveTo>
                    <a:cubicBezTo>
                      <a:pt x="340" y="866"/>
                      <a:pt x="660" y="1642"/>
                      <a:pt x="996" y="2438"/>
                    </a:cubicBezTo>
                    <a:lnTo>
                      <a:pt x="996" y="2438"/>
                    </a:lnTo>
                    <a:cubicBezTo>
                      <a:pt x="704" y="1746"/>
                      <a:pt x="426" y="1068"/>
                      <a:pt x="164" y="404"/>
                    </a:cubicBezTo>
                    <a:cubicBezTo>
                      <a:pt x="127" y="302"/>
                      <a:pt x="83" y="207"/>
                      <a:pt x="43" y="109"/>
                    </a:cubicBezTo>
                    <a:close/>
                    <a:moveTo>
                      <a:pt x="996" y="2439"/>
                    </a:moveTo>
                    <a:lnTo>
                      <a:pt x="996" y="2439"/>
                    </a:lnTo>
                    <a:cubicBezTo>
                      <a:pt x="1463" y="3546"/>
                      <a:pt x="1963" y="4692"/>
                      <a:pt x="2483" y="5885"/>
                    </a:cubicBezTo>
                    <a:cubicBezTo>
                      <a:pt x="1965" y="4693"/>
                      <a:pt x="1465" y="3546"/>
                      <a:pt x="996" y="24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46"/>
              <p:cNvSpPr/>
              <p:nvPr/>
            </p:nvSpPr>
            <p:spPr>
              <a:xfrm>
                <a:off x="1374775" y="4181489"/>
                <a:ext cx="46155" cy="30428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1097" extrusionOk="0">
                    <a:moveTo>
                      <a:pt x="1664" y="1097"/>
                    </a:moveTo>
                    <a:cubicBezTo>
                      <a:pt x="1651" y="1097"/>
                      <a:pt x="1651" y="1097"/>
                      <a:pt x="1639" y="1084"/>
                    </a:cubicBezTo>
                    <a:cubicBezTo>
                      <a:pt x="1651" y="1097"/>
                      <a:pt x="1651" y="1097"/>
                      <a:pt x="1664" y="1097"/>
                    </a:cubicBezTo>
                    <a:close/>
                    <a:moveTo>
                      <a:pt x="1639" y="1084"/>
                    </a:moveTo>
                    <a:cubicBezTo>
                      <a:pt x="1071" y="744"/>
                      <a:pt x="542" y="391"/>
                      <a:pt x="26" y="26"/>
                    </a:cubicBezTo>
                    <a:cubicBezTo>
                      <a:pt x="542" y="391"/>
                      <a:pt x="1071" y="744"/>
                      <a:pt x="1639" y="1084"/>
                    </a:cubicBezTo>
                    <a:close/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3" y="0"/>
                    </a:cubicBezTo>
                    <a:close/>
                  </a:path>
                </a:pathLst>
              </a:custGeom>
              <a:solidFill>
                <a:srgbClr val="734B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46"/>
              <p:cNvSpPr/>
              <p:nvPr/>
            </p:nvSpPr>
            <p:spPr>
              <a:xfrm>
                <a:off x="1338411" y="4153862"/>
                <a:ext cx="127620" cy="83934"/>
              </a:xfrm>
              <a:custGeom>
                <a:avLst/>
                <a:gdLst/>
                <a:ahLst/>
                <a:cxnLst/>
                <a:rect l="l" t="t" r="r" b="b"/>
                <a:pathLst>
                  <a:path w="4601" h="302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04" y="246"/>
                      <a:pt x="616" y="486"/>
                      <a:pt x="937" y="722"/>
                    </a:cubicBezTo>
                    <a:lnTo>
                      <a:pt x="937" y="722"/>
                    </a:lnTo>
                    <a:cubicBezTo>
                      <a:pt x="618" y="485"/>
                      <a:pt x="310" y="246"/>
                      <a:pt x="1" y="1"/>
                    </a:cubicBezTo>
                    <a:close/>
                    <a:moveTo>
                      <a:pt x="937" y="722"/>
                    </a:moveTo>
                    <a:cubicBezTo>
                      <a:pt x="1060" y="814"/>
                      <a:pt x="1185" y="905"/>
                      <a:pt x="1311" y="996"/>
                    </a:cubicBezTo>
                    <a:lnTo>
                      <a:pt x="1316" y="996"/>
                    </a:lnTo>
                    <a:cubicBezTo>
                      <a:pt x="1189" y="906"/>
                      <a:pt x="1062" y="814"/>
                      <a:pt x="937" y="722"/>
                    </a:cubicBezTo>
                    <a:close/>
                    <a:moveTo>
                      <a:pt x="1316" y="996"/>
                    </a:moveTo>
                    <a:cubicBezTo>
                      <a:pt x="1319" y="999"/>
                      <a:pt x="1322" y="1001"/>
                      <a:pt x="1325" y="1003"/>
                    </a:cubicBezTo>
                    <a:lnTo>
                      <a:pt x="1325" y="1003"/>
                    </a:lnTo>
                    <a:cubicBezTo>
                      <a:pt x="1324" y="1001"/>
                      <a:pt x="1324" y="999"/>
                      <a:pt x="1324" y="996"/>
                    </a:cubicBezTo>
                    <a:close/>
                    <a:moveTo>
                      <a:pt x="1325" y="1003"/>
                    </a:moveTo>
                    <a:cubicBezTo>
                      <a:pt x="1329" y="1010"/>
                      <a:pt x="1337" y="1012"/>
                      <a:pt x="1337" y="1022"/>
                    </a:cubicBezTo>
                    <a:cubicBezTo>
                      <a:pt x="1853" y="1387"/>
                      <a:pt x="2382" y="1740"/>
                      <a:pt x="2950" y="2080"/>
                    </a:cubicBezTo>
                    <a:cubicBezTo>
                      <a:pt x="2962" y="2093"/>
                      <a:pt x="2962" y="2093"/>
                      <a:pt x="2975" y="2093"/>
                    </a:cubicBezTo>
                    <a:cubicBezTo>
                      <a:pt x="3491" y="2420"/>
                      <a:pt x="4033" y="2735"/>
                      <a:pt x="4600" y="3025"/>
                    </a:cubicBezTo>
                    <a:cubicBezTo>
                      <a:pt x="3422" y="2393"/>
                      <a:pt x="2333" y="1719"/>
                      <a:pt x="1325" y="10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46"/>
              <p:cNvSpPr/>
              <p:nvPr/>
            </p:nvSpPr>
            <p:spPr>
              <a:xfrm>
                <a:off x="3145149" y="3234614"/>
                <a:ext cx="36392" cy="86347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311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9" y="19"/>
                      <a:pt x="17" y="38"/>
                      <a:pt x="25" y="57"/>
                    </a:cubicBezTo>
                    <a:lnTo>
                      <a:pt x="25" y="57"/>
                    </a:lnTo>
                    <a:cubicBezTo>
                      <a:pt x="24" y="36"/>
                      <a:pt x="12" y="23"/>
                      <a:pt x="1" y="0"/>
                    </a:cubicBezTo>
                    <a:close/>
                    <a:moveTo>
                      <a:pt x="25" y="57"/>
                    </a:moveTo>
                    <a:cubicBezTo>
                      <a:pt x="26" y="59"/>
                      <a:pt x="26" y="61"/>
                      <a:pt x="26" y="63"/>
                    </a:cubicBezTo>
                    <a:cubicBezTo>
                      <a:pt x="48" y="112"/>
                      <a:pt x="71" y="162"/>
                      <a:pt x="93" y="211"/>
                    </a:cubicBezTo>
                    <a:lnTo>
                      <a:pt x="93" y="211"/>
                    </a:lnTo>
                    <a:cubicBezTo>
                      <a:pt x="70" y="160"/>
                      <a:pt x="48" y="108"/>
                      <a:pt x="25" y="57"/>
                    </a:cubicBezTo>
                    <a:close/>
                    <a:moveTo>
                      <a:pt x="93" y="211"/>
                    </a:moveTo>
                    <a:lnTo>
                      <a:pt x="93" y="211"/>
                    </a:lnTo>
                    <a:cubicBezTo>
                      <a:pt x="201" y="460"/>
                      <a:pt x="308" y="715"/>
                      <a:pt x="416" y="970"/>
                    </a:cubicBezTo>
                    <a:cubicBezTo>
                      <a:pt x="311" y="717"/>
                      <a:pt x="206" y="464"/>
                      <a:pt x="93" y="211"/>
                    </a:cubicBezTo>
                    <a:close/>
                    <a:moveTo>
                      <a:pt x="719" y="1689"/>
                    </a:moveTo>
                    <a:lnTo>
                      <a:pt x="719" y="1689"/>
                    </a:lnTo>
                    <a:cubicBezTo>
                      <a:pt x="731" y="1722"/>
                      <a:pt x="745" y="1755"/>
                      <a:pt x="760" y="1789"/>
                    </a:cubicBezTo>
                    <a:lnTo>
                      <a:pt x="760" y="1789"/>
                    </a:lnTo>
                    <a:cubicBezTo>
                      <a:pt x="746" y="1755"/>
                      <a:pt x="732" y="1722"/>
                      <a:pt x="719" y="1689"/>
                    </a:cubicBezTo>
                    <a:close/>
                    <a:moveTo>
                      <a:pt x="760" y="1789"/>
                    </a:moveTo>
                    <a:cubicBezTo>
                      <a:pt x="827" y="1954"/>
                      <a:pt x="897" y="2120"/>
                      <a:pt x="967" y="2287"/>
                    </a:cubicBezTo>
                    <a:lnTo>
                      <a:pt x="967" y="2287"/>
                    </a:lnTo>
                    <a:cubicBezTo>
                      <a:pt x="926" y="2188"/>
                      <a:pt x="885" y="2089"/>
                      <a:pt x="845" y="1991"/>
                    </a:cubicBezTo>
                    <a:cubicBezTo>
                      <a:pt x="820" y="1924"/>
                      <a:pt x="789" y="1856"/>
                      <a:pt x="760" y="1789"/>
                    </a:cubicBezTo>
                    <a:close/>
                    <a:moveTo>
                      <a:pt x="967" y="2287"/>
                    </a:moveTo>
                    <a:cubicBezTo>
                      <a:pt x="1078" y="2559"/>
                      <a:pt x="1191" y="2836"/>
                      <a:pt x="1311" y="3113"/>
                    </a:cubicBezTo>
                    <a:cubicBezTo>
                      <a:pt x="1195" y="2831"/>
                      <a:pt x="1080" y="2557"/>
                      <a:pt x="967" y="228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46"/>
              <p:cNvSpPr/>
              <p:nvPr/>
            </p:nvSpPr>
            <p:spPr>
              <a:xfrm>
                <a:off x="2733414" y="1728107"/>
                <a:ext cx="436006" cy="793292"/>
              </a:xfrm>
              <a:custGeom>
                <a:avLst/>
                <a:gdLst/>
                <a:ahLst/>
                <a:cxnLst/>
                <a:rect l="l" t="t" r="r" b="b"/>
                <a:pathLst>
                  <a:path w="15719" h="28600" extrusionOk="0">
                    <a:moveTo>
                      <a:pt x="9830" y="1"/>
                    </a:moveTo>
                    <a:cubicBezTo>
                      <a:pt x="10070" y="1"/>
                      <a:pt x="10561" y="241"/>
                      <a:pt x="11266" y="946"/>
                    </a:cubicBezTo>
                    <a:cubicBezTo>
                      <a:pt x="14541" y="4160"/>
                      <a:pt x="15718" y="7960"/>
                      <a:pt x="15718" y="11880"/>
                    </a:cubicBezTo>
                    <a:lnTo>
                      <a:pt x="15718" y="11880"/>
                    </a:lnTo>
                    <a:cubicBezTo>
                      <a:pt x="15718" y="7957"/>
                      <a:pt x="14541" y="4153"/>
                      <a:pt x="11266" y="933"/>
                    </a:cubicBezTo>
                    <a:cubicBezTo>
                      <a:pt x="10561" y="241"/>
                      <a:pt x="10070" y="1"/>
                      <a:pt x="9830" y="1"/>
                    </a:cubicBezTo>
                    <a:close/>
                    <a:moveTo>
                      <a:pt x="5406" y="8658"/>
                    </a:moveTo>
                    <a:lnTo>
                      <a:pt x="5406" y="8658"/>
                    </a:lnTo>
                    <a:cubicBezTo>
                      <a:pt x="4146" y="11014"/>
                      <a:pt x="2470" y="13333"/>
                      <a:pt x="0" y="14870"/>
                    </a:cubicBezTo>
                    <a:cubicBezTo>
                      <a:pt x="2470" y="13333"/>
                      <a:pt x="4159" y="11014"/>
                      <a:pt x="5406" y="8658"/>
                    </a:cubicBezTo>
                    <a:close/>
                    <a:moveTo>
                      <a:pt x="15718" y="11880"/>
                    </a:moveTo>
                    <a:cubicBezTo>
                      <a:pt x="15718" y="17698"/>
                      <a:pt x="13128" y="23778"/>
                      <a:pt x="10955" y="28600"/>
                    </a:cubicBezTo>
                    <a:lnTo>
                      <a:pt x="10955" y="28600"/>
                    </a:lnTo>
                    <a:cubicBezTo>
                      <a:pt x="13128" y="23777"/>
                      <a:pt x="15718" y="17696"/>
                      <a:pt x="15718" y="11880"/>
                    </a:cubicBezTo>
                    <a:close/>
                  </a:path>
                </a:pathLst>
              </a:custGeom>
              <a:solidFill>
                <a:srgbClr val="734B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46"/>
              <p:cNvSpPr/>
              <p:nvPr/>
            </p:nvSpPr>
            <p:spPr>
              <a:xfrm>
                <a:off x="3187504" y="3336105"/>
                <a:ext cx="134527" cy="628698"/>
              </a:xfrm>
              <a:custGeom>
                <a:avLst/>
                <a:gdLst/>
                <a:ahLst/>
                <a:cxnLst/>
                <a:rect l="l" t="t" r="r" b="b"/>
                <a:pathLst>
                  <a:path w="4850" h="22666" extrusionOk="0">
                    <a:moveTo>
                      <a:pt x="0" y="1"/>
                    </a:moveTo>
                    <a:cubicBezTo>
                      <a:pt x="1046" y="2570"/>
                      <a:pt x="2066" y="5328"/>
                      <a:pt x="3023" y="8338"/>
                    </a:cubicBezTo>
                    <a:cubicBezTo>
                      <a:pt x="2078" y="5328"/>
                      <a:pt x="1046" y="2570"/>
                      <a:pt x="0" y="1"/>
                    </a:cubicBezTo>
                    <a:close/>
                    <a:moveTo>
                      <a:pt x="3023" y="8338"/>
                    </a:moveTo>
                    <a:cubicBezTo>
                      <a:pt x="3892" y="11097"/>
                      <a:pt x="4245" y="13643"/>
                      <a:pt x="4245" y="15949"/>
                    </a:cubicBezTo>
                    <a:cubicBezTo>
                      <a:pt x="4245" y="18469"/>
                      <a:pt x="3829" y="20712"/>
                      <a:pt x="3199" y="22666"/>
                    </a:cubicBezTo>
                    <a:cubicBezTo>
                      <a:pt x="4409" y="18923"/>
                      <a:pt x="4850" y="14097"/>
                      <a:pt x="3023" y="8338"/>
                    </a:cubicBezTo>
                    <a:close/>
                  </a:path>
                </a:pathLst>
              </a:custGeom>
              <a:solidFill>
                <a:srgbClr val="8461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46"/>
              <p:cNvSpPr/>
              <p:nvPr/>
            </p:nvSpPr>
            <p:spPr>
              <a:xfrm>
                <a:off x="2096200" y="2988527"/>
                <a:ext cx="1225831" cy="1345380"/>
              </a:xfrm>
              <a:custGeom>
                <a:avLst/>
                <a:gdLst/>
                <a:ahLst/>
                <a:cxnLst/>
                <a:rect l="l" t="t" r="r" b="b"/>
                <a:pathLst>
                  <a:path w="44194" h="48504" extrusionOk="0">
                    <a:moveTo>
                      <a:pt x="34037" y="1"/>
                    </a:moveTo>
                    <a:cubicBezTo>
                      <a:pt x="31366" y="253"/>
                      <a:pt x="28593" y="379"/>
                      <a:pt x="25758" y="379"/>
                    </a:cubicBezTo>
                    <a:lnTo>
                      <a:pt x="24977" y="379"/>
                    </a:lnTo>
                    <a:cubicBezTo>
                      <a:pt x="24460" y="379"/>
                      <a:pt x="23931" y="366"/>
                      <a:pt x="23401" y="353"/>
                    </a:cubicBezTo>
                    <a:cubicBezTo>
                      <a:pt x="22897" y="341"/>
                      <a:pt x="22406" y="316"/>
                      <a:pt x="21915" y="303"/>
                    </a:cubicBezTo>
                    <a:cubicBezTo>
                      <a:pt x="21738" y="290"/>
                      <a:pt x="21562" y="290"/>
                      <a:pt x="21385" y="278"/>
                    </a:cubicBezTo>
                    <a:cubicBezTo>
                      <a:pt x="17403" y="13371"/>
                      <a:pt x="8897" y="22482"/>
                      <a:pt x="1" y="28719"/>
                    </a:cubicBezTo>
                    <a:cubicBezTo>
                      <a:pt x="7776" y="37049"/>
                      <a:pt x="18298" y="43829"/>
                      <a:pt x="32096" y="47609"/>
                    </a:cubicBezTo>
                    <a:cubicBezTo>
                      <a:pt x="31466" y="47949"/>
                      <a:pt x="30862" y="48239"/>
                      <a:pt x="30269" y="48504"/>
                    </a:cubicBezTo>
                    <a:cubicBezTo>
                      <a:pt x="33558" y="47055"/>
                      <a:pt x="37629" y="44496"/>
                      <a:pt x="40451" y="39771"/>
                    </a:cubicBezTo>
                    <a:cubicBezTo>
                      <a:pt x="41220" y="38511"/>
                      <a:pt x="41963" y="36973"/>
                      <a:pt x="42543" y="35197"/>
                    </a:cubicBezTo>
                    <a:cubicBezTo>
                      <a:pt x="43753" y="31454"/>
                      <a:pt x="44194" y="26628"/>
                      <a:pt x="42367" y="20869"/>
                    </a:cubicBezTo>
                    <a:cubicBezTo>
                      <a:pt x="41409" y="17857"/>
                      <a:pt x="40388" y="15097"/>
                      <a:pt x="39342" y="12526"/>
                    </a:cubicBezTo>
                    <a:cubicBezTo>
                      <a:pt x="39267" y="12350"/>
                      <a:pt x="39204" y="12161"/>
                      <a:pt x="39128" y="11985"/>
                    </a:cubicBezTo>
                    <a:cubicBezTo>
                      <a:pt x="38964" y="11607"/>
                      <a:pt x="38813" y="11229"/>
                      <a:pt x="38662" y="10863"/>
                    </a:cubicBezTo>
                    <a:cubicBezTo>
                      <a:pt x="38624" y="10762"/>
                      <a:pt x="38574" y="10661"/>
                      <a:pt x="38536" y="10561"/>
                    </a:cubicBezTo>
                    <a:cubicBezTo>
                      <a:pt x="38435" y="10321"/>
                      <a:pt x="38334" y="10082"/>
                      <a:pt x="38233" y="9842"/>
                    </a:cubicBezTo>
                    <a:cubicBezTo>
                      <a:pt x="38107" y="9540"/>
                      <a:pt x="37981" y="9237"/>
                      <a:pt x="37843" y="8935"/>
                    </a:cubicBezTo>
                    <a:cubicBezTo>
                      <a:pt x="37843" y="8910"/>
                      <a:pt x="37830" y="8897"/>
                      <a:pt x="37818" y="8872"/>
                    </a:cubicBezTo>
                    <a:cubicBezTo>
                      <a:pt x="37553" y="8267"/>
                      <a:pt x="37301" y="7675"/>
                      <a:pt x="37049" y="7095"/>
                    </a:cubicBezTo>
                    <a:cubicBezTo>
                      <a:pt x="36872" y="6679"/>
                      <a:pt x="36696" y="6276"/>
                      <a:pt x="36520" y="5885"/>
                    </a:cubicBezTo>
                    <a:cubicBezTo>
                      <a:pt x="35612" y="3794"/>
                      <a:pt x="34755" y="1840"/>
                      <a:pt x="3403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6216C">
                      <a:alpha val="18823"/>
                      <a:alpha val="22350"/>
                    </a:srgbClr>
                  </a:gs>
                  <a:gs pos="100000">
                    <a:srgbClr val="FFC452">
                      <a:alpha val="86666"/>
                      <a:alpha val="2235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46"/>
              <p:cNvSpPr/>
              <p:nvPr/>
            </p:nvSpPr>
            <p:spPr>
              <a:xfrm>
                <a:off x="1900124" y="1851483"/>
                <a:ext cx="1200313" cy="1499878"/>
              </a:xfrm>
              <a:custGeom>
                <a:avLst/>
                <a:gdLst/>
                <a:ahLst/>
                <a:cxnLst/>
                <a:rect l="l" t="t" r="r" b="b"/>
                <a:pathLst>
                  <a:path w="43274" h="54074" extrusionOk="0">
                    <a:moveTo>
                      <a:pt x="40526" y="1"/>
                    </a:moveTo>
                    <a:cubicBezTo>
                      <a:pt x="40388" y="316"/>
                      <a:pt x="40262" y="618"/>
                      <a:pt x="40174" y="845"/>
                    </a:cubicBezTo>
                    <a:lnTo>
                      <a:pt x="40161" y="870"/>
                    </a:lnTo>
                    <a:cubicBezTo>
                      <a:pt x="38598" y="4676"/>
                      <a:pt x="36229" y="10422"/>
                      <a:pt x="30786" y="13359"/>
                    </a:cubicBezTo>
                    <a:cubicBezTo>
                      <a:pt x="28985" y="14326"/>
                      <a:pt x="27097" y="14809"/>
                      <a:pt x="25208" y="14809"/>
                    </a:cubicBezTo>
                    <a:cubicBezTo>
                      <a:pt x="23210" y="14809"/>
                      <a:pt x="21209" y="14270"/>
                      <a:pt x="19306" y="13195"/>
                    </a:cubicBezTo>
                    <a:cubicBezTo>
                      <a:pt x="17365" y="12086"/>
                      <a:pt x="16017" y="10700"/>
                      <a:pt x="15399" y="9981"/>
                    </a:cubicBezTo>
                    <a:lnTo>
                      <a:pt x="3844" y="7448"/>
                    </a:lnTo>
                    <a:cubicBezTo>
                      <a:pt x="1714" y="7448"/>
                      <a:pt x="0" y="9175"/>
                      <a:pt x="0" y="11305"/>
                    </a:cubicBezTo>
                    <a:lnTo>
                      <a:pt x="0" y="33924"/>
                    </a:lnTo>
                    <a:cubicBezTo>
                      <a:pt x="0" y="45051"/>
                      <a:pt x="9023" y="54074"/>
                      <a:pt x="20163" y="54074"/>
                    </a:cubicBezTo>
                    <a:lnTo>
                      <a:pt x="37023" y="54074"/>
                    </a:lnTo>
                    <a:cubicBezTo>
                      <a:pt x="40111" y="54074"/>
                      <a:pt x="42177" y="50924"/>
                      <a:pt x="40942" y="48101"/>
                    </a:cubicBezTo>
                    <a:cubicBezTo>
                      <a:pt x="40930" y="48076"/>
                      <a:pt x="40930" y="48063"/>
                      <a:pt x="40917" y="48038"/>
                    </a:cubicBezTo>
                    <a:cubicBezTo>
                      <a:pt x="37111" y="39305"/>
                      <a:pt x="34100" y="32399"/>
                      <a:pt x="37212" y="25418"/>
                    </a:cubicBezTo>
                    <a:cubicBezTo>
                      <a:pt x="37426" y="24939"/>
                      <a:pt x="37666" y="24435"/>
                      <a:pt x="37893" y="23906"/>
                    </a:cubicBezTo>
                    <a:cubicBezTo>
                      <a:pt x="39670" y="20012"/>
                      <a:pt x="41875" y="15148"/>
                      <a:pt x="42606" y="10448"/>
                    </a:cubicBezTo>
                    <a:cubicBezTo>
                      <a:pt x="43274" y="6125"/>
                      <a:pt x="42606" y="2761"/>
                      <a:pt x="40526" y="1"/>
                    </a:cubicBezTo>
                    <a:close/>
                  </a:path>
                </a:pathLst>
              </a:custGeom>
              <a:solidFill>
                <a:srgbClr val="E7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46"/>
              <p:cNvSpPr/>
              <p:nvPr/>
            </p:nvSpPr>
            <p:spPr>
              <a:xfrm>
                <a:off x="2006719" y="5"/>
                <a:ext cx="410043" cy="2269205"/>
              </a:xfrm>
              <a:custGeom>
                <a:avLst/>
                <a:gdLst/>
                <a:ahLst/>
                <a:cxnLst/>
                <a:rect l="l" t="t" r="r" b="b"/>
                <a:pathLst>
                  <a:path w="14783" h="81810" extrusionOk="0">
                    <a:moveTo>
                      <a:pt x="1009" y="1"/>
                    </a:moveTo>
                    <a:lnTo>
                      <a:pt x="895" y="8696"/>
                    </a:lnTo>
                    <a:lnTo>
                      <a:pt x="895" y="9326"/>
                    </a:lnTo>
                    <a:lnTo>
                      <a:pt x="795" y="16648"/>
                    </a:lnTo>
                    <a:lnTo>
                      <a:pt x="795" y="17278"/>
                    </a:lnTo>
                    <a:lnTo>
                      <a:pt x="706" y="23515"/>
                    </a:lnTo>
                    <a:lnTo>
                      <a:pt x="706" y="24133"/>
                    </a:lnTo>
                    <a:lnTo>
                      <a:pt x="618" y="30371"/>
                    </a:lnTo>
                    <a:lnTo>
                      <a:pt x="618" y="30988"/>
                    </a:lnTo>
                    <a:lnTo>
                      <a:pt x="530" y="37503"/>
                    </a:lnTo>
                    <a:lnTo>
                      <a:pt x="517" y="38120"/>
                    </a:lnTo>
                    <a:lnTo>
                      <a:pt x="454" y="43526"/>
                    </a:lnTo>
                    <a:lnTo>
                      <a:pt x="442" y="44157"/>
                    </a:lnTo>
                    <a:lnTo>
                      <a:pt x="379" y="49285"/>
                    </a:lnTo>
                    <a:lnTo>
                      <a:pt x="366" y="49915"/>
                    </a:lnTo>
                    <a:lnTo>
                      <a:pt x="303" y="54780"/>
                    </a:lnTo>
                    <a:lnTo>
                      <a:pt x="303" y="55397"/>
                    </a:lnTo>
                    <a:lnTo>
                      <a:pt x="240" y="60261"/>
                    </a:lnTo>
                    <a:lnTo>
                      <a:pt x="228" y="60879"/>
                    </a:lnTo>
                    <a:lnTo>
                      <a:pt x="177" y="64659"/>
                    </a:lnTo>
                    <a:lnTo>
                      <a:pt x="177" y="65277"/>
                    </a:lnTo>
                    <a:lnTo>
                      <a:pt x="114" y="69675"/>
                    </a:lnTo>
                    <a:lnTo>
                      <a:pt x="114" y="70292"/>
                    </a:lnTo>
                    <a:lnTo>
                      <a:pt x="64" y="74413"/>
                    </a:lnTo>
                    <a:lnTo>
                      <a:pt x="51" y="75030"/>
                    </a:lnTo>
                    <a:lnTo>
                      <a:pt x="1" y="78647"/>
                    </a:lnTo>
                    <a:lnTo>
                      <a:pt x="1" y="78899"/>
                    </a:lnTo>
                    <a:cubicBezTo>
                      <a:pt x="1" y="79025"/>
                      <a:pt x="1" y="79151"/>
                      <a:pt x="13" y="79264"/>
                    </a:cubicBezTo>
                    <a:cubicBezTo>
                      <a:pt x="127" y="80701"/>
                      <a:pt x="996" y="81810"/>
                      <a:pt x="2067" y="81810"/>
                    </a:cubicBezTo>
                    <a:lnTo>
                      <a:pt x="12716" y="81810"/>
                    </a:lnTo>
                    <a:cubicBezTo>
                      <a:pt x="13787" y="81810"/>
                      <a:pt x="14656" y="80701"/>
                      <a:pt x="14770" y="79264"/>
                    </a:cubicBezTo>
                    <a:cubicBezTo>
                      <a:pt x="14782" y="79151"/>
                      <a:pt x="14782" y="79025"/>
                      <a:pt x="14782" y="78899"/>
                    </a:cubicBezTo>
                    <a:lnTo>
                      <a:pt x="14782" y="78647"/>
                    </a:lnTo>
                    <a:lnTo>
                      <a:pt x="14744" y="75030"/>
                    </a:lnTo>
                    <a:lnTo>
                      <a:pt x="14732" y="74413"/>
                    </a:lnTo>
                    <a:lnTo>
                      <a:pt x="14681" y="70292"/>
                    </a:lnTo>
                    <a:lnTo>
                      <a:pt x="14669" y="69675"/>
                    </a:lnTo>
                    <a:lnTo>
                      <a:pt x="14618" y="65277"/>
                    </a:lnTo>
                    <a:lnTo>
                      <a:pt x="14606" y="64659"/>
                    </a:lnTo>
                    <a:lnTo>
                      <a:pt x="14555" y="60879"/>
                    </a:lnTo>
                    <a:lnTo>
                      <a:pt x="14555" y="60261"/>
                    </a:lnTo>
                    <a:lnTo>
                      <a:pt x="14492" y="55397"/>
                    </a:lnTo>
                    <a:lnTo>
                      <a:pt x="14480" y="54780"/>
                    </a:lnTo>
                    <a:lnTo>
                      <a:pt x="14417" y="49915"/>
                    </a:lnTo>
                    <a:lnTo>
                      <a:pt x="14404" y="49285"/>
                    </a:lnTo>
                    <a:lnTo>
                      <a:pt x="14341" y="44157"/>
                    </a:lnTo>
                    <a:lnTo>
                      <a:pt x="14341" y="43526"/>
                    </a:lnTo>
                    <a:lnTo>
                      <a:pt x="14266" y="38120"/>
                    </a:lnTo>
                    <a:lnTo>
                      <a:pt x="14253" y="37503"/>
                    </a:lnTo>
                    <a:lnTo>
                      <a:pt x="14177" y="30988"/>
                    </a:lnTo>
                    <a:lnTo>
                      <a:pt x="14165" y="30371"/>
                    </a:lnTo>
                    <a:lnTo>
                      <a:pt x="14089" y="24133"/>
                    </a:lnTo>
                    <a:lnTo>
                      <a:pt x="14076" y="23515"/>
                    </a:lnTo>
                    <a:lnTo>
                      <a:pt x="14001" y="17278"/>
                    </a:lnTo>
                    <a:lnTo>
                      <a:pt x="13988" y="16648"/>
                    </a:lnTo>
                    <a:lnTo>
                      <a:pt x="13900" y="9326"/>
                    </a:lnTo>
                    <a:lnTo>
                      <a:pt x="13887" y="8696"/>
                    </a:lnTo>
                    <a:lnTo>
                      <a:pt x="13774" y="1"/>
                    </a:lnTo>
                    <a:close/>
                  </a:path>
                </a:pathLst>
              </a:custGeom>
              <a:solidFill>
                <a:srgbClr val="4623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46"/>
              <p:cNvSpPr/>
              <p:nvPr/>
            </p:nvSpPr>
            <p:spPr>
              <a:xfrm>
                <a:off x="2995894" y="3565605"/>
                <a:ext cx="185647" cy="185647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6693" extrusionOk="0">
                    <a:moveTo>
                      <a:pt x="3353" y="1"/>
                    </a:moveTo>
                    <a:cubicBezTo>
                      <a:pt x="1500" y="1"/>
                      <a:pt x="1" y="1500"/>
                      <a:pt x="1" y="3340"/>
                    </a:cubicBezTo>
                    <a:cubicBezTo>
                      <a:pt x="1" y="5192"/>
                      <a:pt x="1500" y="6692"/>
                      <a:pt x="3353" y="6692"/>
                    </a:cubicBezTo>
                    <a:cubicBezTo>
                      <a:pt x="5193" y="6692"/>
                      <a:pt x="6692" y="5192"/>
                      <a:pt x="6692" y="3340"/>
                    </a:cubicBezTo>
                    <a:cubicBezTo>
                      <a:pt x="6692" y="1500"/>
                      <a:pt x="5193" y="1"/>
                      <a:pt x="3353" y="1"/>
                    </a:cubicBezTo>
                    <a:close/>
                  </a:path>
                </a:pathLst>
              </a:custGeom>
              <a:solidFill>
                <a:srgbClr val="E7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46"/>
              <p:cNvSpPr/>
              <p:nvPr/>
            </p:nvSpPr>
            <p:spPr>
              <a:xfrm>
                <a:off x="2769389" y="3759962"/>
                <a:ext cx="185647" cy="185259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6679" extrusionOk="0">
                    <a:moveTo>
                      <a:pt x="3353" y="0"/>
                    </a:moveTo>
                    <a:cubicBezTo>
                      <a:pt x="1501" y="0"/>
                      <a:pt x="1" y="1500"/>
                      <a:pt x="1" y="3339"/>
                    </a:cubicBezTo>
                    <a:cubicBezTo>
                      <a:pt x="1" y="5179"/>
                      <a:pt x="1501" y="6679"/>
                      <a:pt x="3353" y="6679"/>
                    </a:cubicBezTo>
                    <a:cubicBezTo>
                      <a:pt x="5193" y="6679"/>
                      <a:pt x="6692" y="5179"/>
                      <a:pt x="6692" y="3339"/>
                    </a:cubicBezTo>
                    <a:cubicBezTo>
                      <a:pt x="6692" y="1500"/>
                      <a:pt x="5193" y="0"/>
                      <a:pt x="3353" y="0"/>
                    </a:cubicBezTo>
                    <a:close/>
                  </a:path>
                </a:pathLst>
              </a:custGeom>
              <a:solidFill>
                <a:srgbClr val="E7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46"/>
              <p:cNvSpPr/>
              <p:nvPr/>
            </p:nvSpPr>
            <p:spPr>
              <a:xfrm>
                <a:off x="1945197" y="2370563"/>
                <a:ext cx="542851" cy="129340"/>
              </a:xfrm>
              <a:custGeom>
                <a:avLst/>
                <a:gdLst/>
                <a:ahLst/>
                <a:cxnLst/>
                <a:rect l="l" t="t" r="r" b="b"/>
                <a:pathLst>
                  <a:path w="19571" h="4663" extrusionOk="0">
                    <a:moveTo>
                      <a:pt x="2332" y="0"/>
                    </a:moveTo>
                    <a:cubicBezTo>
                      <a:pt x="1047" y="0"/>
                      <a:pt x="1" y="1046"/>
                      <a:pt x="1" y="2331"/>
                    </a:cubicBezTo>
                    <a:cubicBezTo>
                      <a:pt x="1" y="3617"/>
                      <a:pt x="1047" y="4663"/>
                      <a:pt x="2332" y="4663"/>
                    </a:cubicBezTo>
                    <a:lnTo>
                      <a:pt x="17240" y="4663"/>
                    </a:lnTo>
                    <a:cubicBezTo>
                      <a:pt x="18525" y="4663"/>
                      <a:pt x="19571" y="3617"/>
                      <a:pt x="19571" y="2331"/>
                    </a:cubicBezTo>
                    <a:cubicBezTo>
                      <a:pt x="19571" y="1046"/>
                      <a:pt x="18525" y="0"/>
                      <a:pt x="17240" y="0"/>
                    </a:cubicBezTo>
                    <a:close/>
                  </a:path>
                </a:pathLst>
              </a:custGeom>
              <a:solidFill>
                <a:srgbClr val="4623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46"/>
              <p:cNvSpPr/>
              <p:nvPr/>
            </p:nvSpPr>
            <p:spPr>
              <a:xfrm>
                <a:off x="1945197" y="2758888"/>
                <a:ext cx="542851" cy="129340"/>
              </a:xfrm>
              <a:custGeom>
                <a:avLst/>
                <a:gdLst/>
                <a:ahLst/>
                <a:cxnLst/>
                <a:rect l="l" t="t" r="r" b="b"/>
                <a:pathLst>
                  <a:path w="19571" h="4663" extrusionOk="0">
                    <a:moveTo>
                      <a:pt x="2332" y="0"/>
                    </a:moveTo>
                    <a:cubicBezTo>
                      <a:pt x="1047" y="0"/>
                      <a:pt x="1" y="1046"/>
                      <a:pt x="1" y="2332"/>
                    </a:cubicBezTo>
                    <a:cubicBezTo>
                      <a:pt x="1" y="3617"/>
                      <a:pt x="1047" y="4663"/>
                      <a:pt x="2332" y="4663"/>
                    </a:cubicBezTo>
                    <a:lnTo>
                      <a:pt x="17240" y="4663"/>
                    </a:lnTo>
                    <a:cubicBezTo>
                      <a:pt x="18525" y="4663"/>
                      <a:pt x="19571" y="3617"/>
                      <a:pt x="19571" y="2332"/>
                    </a:cubicBezTo>
                    <a:cubicBezTo>
                      <a:pt x="19571" y="1046"/>
                      <a:pt x="18525" y="0"/>
                      <a:pt x="17240" y="0"/>
                    </a:cubicBezTo>
                    <a:close/>
                  </a:path>
                </a:pathLst>
              </a:custGeom>
              <a:solidFill>
                <a:srgbClr val="4623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46"/>
              <p:cNvSpPr/>
              <p:nvPr/>
            </p:nvSpPr>
            <p:spPr>
              <a:xfrm>
                <a:off x="1945197" y="3431384"/>
                <a:ext cx="542851" cy="318815"/>
              </a:xfrm>
              <a:custGeom>
                <a:avLst/>
                <a:gdLst/>
                <a:ahLst/>
                <a:cxnLst/>
                <a:rect l="l" t="t" r="r" b="b"/>
                <a:pathLst>
                  <a:path w="19571" h="11494" extrusionOk="0">
                    <a:moveTo>
                      <a:pt x="1299" y="1"/>
                    </a:moveTo>
                    <a:cubicBezTo>
                      <a:pt x="581" y="1"/>
                      <a:pt x="1" y="580"/>
                      <a:pt x="1" y="1286"/>
                    </a:cubicBezTo>
                    <a:lnTo>
                      <a:pt x="1" y="10208"/>
                    </a:lnTo>
                    <a:cubicBezTo>
                      <a:pt x="1" y="10926"/>
                      <a:pt x="581" y="11493"/>
                      <a:pt x="1299" y="11493"/>
                    </a:cubicBezTo>
                    <a:lnTo>
                      <a:pt x="18286" y="11493"/>
                    </a:lnTo>
                    <a:cubicBezTo>
                      <a:pt x="18991" y="11493"/>
                      <a:pt x="19571" y="10926"/>
                      <a:pt x="19571" y="10208"/>
                    </a:cubicBezTo>
                    <a:lnTo>
                      <a:pt x="19571" y="1286"/>
                    </a:lnTo>
                    <a:cubicBezTo>
                      <a:pt x="19571" y="580"/>
                      <a:pt x="18991" y="1"/>
                      <a:pt x="18286" y="1"/>
                    </a:cubicBezTo>
                    <a:close/>
                  </a:path>
                </a:pathLst>
              </a:custGeom>
              <a:solidFill>
                <a:srgbClr val="D9D9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46"/>
              <p:cNvSpPr/>
              <p:nvPr/>
            </p:nvSpPr>
            <p:spPr>
              <a:xfrm>
                <a:off x="2031544" y="802201"/>
                <a:ext cx="360754" cy="12593"/>
              </a:xfrm>
              <a:custGeom>
                <a:avLst/>
                <a:gdLst/>
                <a:ahLst/>
                <a:cxnLst/>
                <a:rect l="l" t="t" r="r" b="b"/>
                <a:pathLst>
                  <a:path w="13006" h="454" extrusionOk="0">
                    <a:moveTo>
                      <a:pt x="0" y="0"/>
                    </a:moveTo>
                    <a:lnTo>
                      <a:pt x="0" y="454"/>
                    </a:lnTo>
                    <a:lnTo>
                      <a:pt x="13005" y="454"/>
                    </a:lnTo>
                    <a:lnTo>
                      <a:pt x="12992" y="0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46"/>
              <p:cNvSpPr/>
              <p:nvPr/>
            </p:nvSpPr>
            <p:spPr>
              <a:xfrm>
                <a:off x="2031544" y="642822"/>
                <a:ext cx="360754" cy="12260"/>
              </a:xfrm>
              <a:custGeom>
                <a:avLst/>
                <a:gdLst/>
                <a:ahLst/>
                <a:cxnLst/>
                <a:rect l="l" t="t" r="r" b="b"/>
                <a:pathLst>
                  <a:path w="13006" h="442" extrusionOk="0">
                    <a:moveTo>
                      <a:pt x="0" y="0"/>
                    </a:moveTo>
                    <a:lnTo>
                      <a:pt x="0" y="441"/>
                    </a:lnTo>
                    <a:lnTo>
                      <a:pt x="13005" y="441"/>
                    </a:lnTo>
                    <a:lnTo>
                      <a:pt x="12992" y="0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46"/>
              <p:cNvSpPr/>
              <p:nvPr/>
            </p:nvSpPr>
            <p:spPr>
              <a:xfrm>
                <a:off x="2031544" y="483081"/>
                <a:ext cx="360754" cy="12593"/>
              </a:xfrm>
              <a:custGeom>
                <a:avLst/>
                <a:gdLst/>
                <a:ahLst/>
                <a:cxnLst/>
                <a:rect l="l" t="t" r="r" b="b"/>
                <a:pathLst>
                  <a:path w="13006" h="454" extrusionOk="0">
                    <a:moveTo>
                      <a:pt x="0" y="0"/>
                    </a:moveTo>
                    <a:lnTo>
                      <a:pt x="0" y="454"/>
                    </a:lnTo>
                    <a:lnTo>
                      <a:pt x="13005" y="454"/>
                    </a:lnTo>
                    <a:lnTo>
                      <a:pt x="12992" y="0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46"/>
              <p:cNvSpPr/>
              <p:nvPr/>
            </p:nvSpPr>
            <p:spPr>
              <a:xfrm>
                <a:off x="2031544" y="323674"/>
                <a:ext cx="360754" cy="12260"/>
              </a:xfrm>
              <a:custGeom>
                <a:avLst/>
                <a:gdLst/>
                <a:ahLst/>
                <a:cxnLst/>
                <a:rect l="l" t="t" r="r" b="b"/>
                <a:pathLst>
                  <a:path w="13006" h="442" extrusionOk="0">
                    <a:moveTo>
                      <a:pt x="0" y="1"/>
                    </a:moveTo>
                    <a:lnTo>
                      <a:pt x="0" y="442"/>
                    </a:lnTo>
                    <a:lnTo>
                      <a:pt x="13005" y="442"/>
                    </a:lnTo>
                    <a:lnTo>
                      <a:pt x="12992" y="1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46"/>
              <p:cNvSpPr/>
              <p:nvPr/>
            </p:nvSpPr>
            <p:spPr>
              <a:xfrm>
                <a:off x="2031544" y="163962"/>
                <a:ext cx="360754" cy="12593"/>
              </a:xfrm>
              <a:custGeom>
                <a:avLst/>
                <a:gdLst/>
                <a:ahLst/>
                <a:cxnLst/>
                <a:rect l="l" t="t" r="r" b="b"/>
                <a:pathLst>
                  <a:path w="13006" h="454" extrusionOk="0">
                    <a:moveTo>
                      <a:pt x="0" y="0"/>
                    </a:moveTo>
                    <a:lnTo>
                      <a:pt x="0" y="454"/>
                    </a:lnTo>
                    <a:lnTo>
                      <a:pt x="13005" y="454"/>
                    </a:lnTo>
                    <a:lnTo>
                      <a:pt x="12992" y="0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46"/>
              <p:cNvSpPr/>
              <p:nvPr/>
            </p:nvSpPr>
            <p:spPr>
              <a:xfrm>
                <a:off x="2028742" y="961942"/>
                <a:ext cx="366329" cy="12593"/>
              </a:xfrm>
              <a:custGeom>
                <a:avLst/>
                <a:gdLst/>
                <a:ahLst/>
                <a:cxnLst/>
                <a:rect l="l" t="t" r="r" b="b"/>
                <a:pathLst>
                  <a:path w="13207" h="454" extrusionOk="0">
                    <a:moveTo>
                      <a:pt x="1" y="0"/>
                    </a:moveTo>
                    <a:lnTo>
                      <a:pt x="1" y="454"/>
                    </a:lnTo>
                    <a:lnTo>
                      <a:pt x="13207" y="454"/>
                    </a:lnTo>
                    <a:lnTo>
                      <a:pt x="13194" y="0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46"/>
              <p:cNvSpPr/>
              <p:nvPr/>
            </p:nvSpPr>
            <p:spPr>
              <a:xfrm>
                <a:off x="2026301" y="1099658"/>
                <a:ext cx="371239" cy="12260"/>
              </a:xfrm>
              <a:custGeom>
                <a:avLst/>
                <a:gdLst/>
                <a:ahLst/>
                <a:cxnLst/>
                <a:rect l="l" t="t" r="r" b="b"/>
                <a:pathLst>
                  <a:path w="13384" h="442" extrusionOk="0">
                    <a:moveTo>
                      <a:pt x="0" y="0"/>
                    </a:moveTo>
                    <a:lnTo>
                      <a:pt x="0" y="441"/>
                    </a:lnTo>
                    <a:lnTo>
                      <a:pt x="13383" y="441"/>
                    </a:lnTo>
                    <a:lnTo>
                      <a:pt x="13370" y="0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46"/>
              <p:cNvSpPr/>
              <p:nvPr/>
            </p:nvSpPr>
            <p:spPr>
              <a:xfrm>
                <a:off x="2023861" y="1237014"/>
                <a:ext cx="376121" cy="12621"/>
              </a:xfrm>
              <a:custGeom>
                <a:avLst/>
                <a:gdLst/>
                <a:ahLst/>
                <a:cxnLst/>
                <a:rect l="l" t="t" r="r" b="b"/>
                <a:pathLst>
                  <a:path w="13560" h="455" extrusionOk="0">
                    <a:moveTo>
                      <a:pt x="0" y="1"/>
                    </a:moveTo>
                    <a:lnTo>
                      <a:pt x="0" y="454"/>
                    </a:lnTo>
                    <a:lnTo>
                      <a:pt x="13559" y="454"/>
                    </a:lnTo>
                    <a:lnTo>
                      <a:pt x="13547" y="1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46"/>
              <p:cNvSpPr/>
              <p:nvPr/>
            </p:nvSpPr>
            <p:spPr>
              <a:xfrm>
                <a:off x="2021059" y="1379974"/>
                <a:ext cx="381363" cy="12621"/>
              </a:xfrm>
              <a:custGeom>
                <a:avLst/>
                <a:gdLst/>
                <a:ahLst/>
                <a:cxnLst/>
                <a:rect l="l" t="t" r="r" b="b"/>
                <a:pathLst>
                  <a:path w="13749" h="455" extrusionOk="0">
                    <a:moveTo>
                      <a:pt x="13" y="1"/>
                    </a:moveTo>
                    <a:lnTo>
                      <a:pt x="0" y="454"/>
                    </a:lnTo>
                    <a:lnTo>
                      <a:pt x="13749" y="454"/>
                    </a:lnTo>
                    <a:lnTo>
                      <a:pt x="13736" y="1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46"/>
              <p:cNvSpPr/>
              <p:nvPr/>
            </p:nvSpPr>
            <p:spPr>
              <a:xfrm>
                <a:off x="2018951" y="1501270"/>
                <a:ext cx="385579" cy="12260"/>
              </a:xfrm>
              <a:custGeom>
                <a:avLst/>
                <a:gdLst/>
                <a:ahLst/>
                <a:cxnLst/>
                <a:rect l="l" t="t" r="r" b="b"/>
                <a:pathLst>
                  <a:path w="13901" h="442" extrusionOk="0">
                    <a:moveTo>
                      <a:pt x="13" y="0"/>
                    </a:moveTo>
                    <a:lnTo>
                      <a:pt x="1" y="441"/>
                    </a:lnTo>
                    <a:lnTo>
                      <a:pt x="13900" y="441"/>
                    </a:lnTo>
                    <a:lnTo>
                      <a:pt x="13900" y="0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46"/>
              <p:cNvSpPr/>
              <p:nvPr/>
            </p:nvSpPr>
            <p:spPr>
              <a:xfrm>
                <a:off x="2016871" y="1616602"/>
                <a:ext cx="389740" cy="12621"/>
              </a:xfrm>
              <a:custGeom>
                <a:avLst/>
                <a:gdLst/>
                <a:ahLst/>
                <a:cxnLst/>
                <a:rect l="l" t="t" r="r" b="b"/>
                <a:pathLst>
                  <a:path w="14051" h="455" extrusionOk="0">
                    <a:moveTo>
                      <a:pt x="13" y="1"/>
                    </a:moveTo>
                    <a:lnTo>
                      <a:pt x="0" y="454"/>
                    </a:lnTo>
                    <a:lnTo>
                      <a:pt x="14051" y="454"/>
                    </a:lnTo>
                    <a:lnTo>
                      <a:pt x="14038" y="1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46"/>
              <p:cNvSpPr/>
              <p:nvPr/>
            </p:nvSpPr>
            <p:spPr>
              <a:xfrm>
                <a:off x="2015123" y="1726720"/>
                <a:ext cx="393595" cy="12593"/>
              </a:xfrm>
              <a:custGeom>
                <a:avLst/>
                <a:gdLst/>
                <a:ahLst/>
                <a:cxnLst/>
                <a:rect l="l" t="t" r="r" b="b"/>
                <a:pathLst>
                  <a:path w="14190" h="454" extrusionOk="0">
                    <a:moveTo>
                      <a:pt x="0" y="0"/>
                    </a:moveTo>
                    <a:lnTo>
                      <a:pt x="0" y="454"/>
                    </a:lnTo>
                    <a:lnTo>
                      <a:pt x="14189" y="454"/>
                    </a:lnTo>
                    <a:lnTo>
                      <a:pt x="14177" y="0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46"/>
              <p:cNvSpPr/>
              <p:nvPr/>
            </p:nvSpPr>
            <p:spPr>
              <a:xfrm>
                <a:off x="2013015" y="1836810"/>
                <a:ext cx="397451" cy="12621"/>
              </a:xfrm>
              <a:custGeom>
                <a:avLst/>
                <a:gdLst/>
                <a:ahLst/>
                <a:cxnLst/>
                <a:rect l="l" t="t" r="r" b="b"/>
                <a:pathLst>
                  <a:path w="14329" h="455" extrusionOk="0">
                    <a:moveTo>
                      <a:pt x="13" y="1"/>
                    </a:moveTo>
                    <a:lnTo>
                      <a:pt x="1" y="454"/>
                    </a:lnTo>
                    <a:lnTo>
                      <a:pt x="14328" y="454"/>
                    </a:lnTo>
                    <a:lnTo>
                      <a:pt x="14328" y="1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46"/>
              <p:cNvSpPr/>
              <p:nvPr/>
            </p:nvSpPr>
            <p:spPr>
              <a:xfrm>
                <a:off x="2011628" y="1924904"/>
                <a:ext cx="400585" cy="12593"/>
              </a:xfrm>
              <a:custGeom>
                <a:avLst/>
                <a:gdLst/>
                <a:ahLst/>
                <a:cxnLst/>
                <a:rect l="l" t="t" r="r" b="b"/>
                <a:pathLst>
                  <a:path w="14442" h="454" extrusionOk="0">
                    <a:moveTo>
                      <a:pt x="0" y="0"/>
                    </a:moveTo>
                    <a:lnTo>
                      <a:pt x="0" y="454"/>
                    </a:lnTo>
                    <a:lnTo>
                      <a:pt x="14441" y="454"/>
                    </a:lnTo>
                    <a:lnTo>
                      <a:pt x="14429" y="0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46"/>
              <p:cNvSpPr/>
              <p:nvPr/>
            </p:nvSpPr>
            <p:spPr>
              <a:xfrm>
                <a:off x="2009881" y="2025564"/>
                <a:ext cx="404080" cy="12621"/>
              </a:xfrm>
              <a:custGeom>
                <a:avLst/>
                <a:gdLst/>
                <a:ahLst/>
                <a:cxnLst/>
                <a:rect l="l" t="t" r="r" b="b"/>
                <a:pathLst>
                  <a:path w="14568" h="455" extrusionOk="0">
                    <a:moveTo>
                      <a:pt x="0" y="1"/>
                    </a:moveTo>
                    <a:lnTo>
                      <a:pt x="0" y="454"/>
                    </a:lnTo>
                    <a:lnTo>
                      <a:pt x="14567" y="454"/>
                    </a:lnTo>
                    <a:lnTo>
                      <a:pt x="14555" y="1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46"/>
              <p:cNvSpPr/>
              <p:nvPr/>
            </p:nvSpPr>
            <p:spPr>
              <a:xfrm>
                <a:off x="2008133" y="2120981"/>
                <a:ext cx="407575" cy="12260"/>
              </a:xfrm>
              <a:custGeom>
                <a:avLst/>
                <a:gdLst/>
                <a:ahLst/>
                <a:cxnLst/>
                <a:rect l="l" t="t" r="r" b="b"/>
                <a:pathLst>
                  <a:path w="14694" h="442" extrusionOk="0">
                    <a:moveTo>
                      <a:pt x="13" y="1"/>
                    </a:moveTo>
                    <a:lnTo>
                      <a:pt x="0" y="442"/>
                    </a:lnTo>
                    <a:lnTo>
                      <a:pt x="14693" y="442"/>
                    </a:lnTo>
                    <a:lnTo>
                      <a:pt x="14681" y="1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46"/>
              <p:cNvSpPr/>
              <p:nvPr/>
            </p:nvSpPr>
            <p:spPr>
              <a:xfrm>
                <a:off x="2006719" y="2205580"/>
                <a:ext cx="410043" cy="12593"/>
              </a:xfrm>
              <a:custGeom>
                <a:avLst/>
                <a:gdLst/>
                <a:ahLst/>
                <a:cxnLst/>
                <a:rect l="l" t="t" r="r" b="b"/>
                <a:pathLst>
                  <a:path w="14783" h="454" extrusionOk="0">
                    <a:moveTo>
                      <a:pt x="1" y="0"/>
                    </a:moveTo>
                    <a:lnTo>
                      <a:pt x="1" y="189"/>
                    </a:lnTo>
                    <a:cubicBezTo>
                      <a:pt x="1" y="278"/>
                      <a:pt x="1" y="366"/>
                      <a:pt x="13" y="454"/>
                    </a:cubicBezTo>
                    <a:lnTo>
                      <a:pt x="14770" y="454"/>
                    </a:lnTo>
                    <a:cubicBezTo>
                      <a:pt x="14782" y="366"/>
                      <a:pt x="14782" y="278"/>
                      <a:pt x="14782" y="189"/>
                    </a:cubicBezTo>
                    <a:lnTo>
                      <a:pt x="14782" y="0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46"/>
              <p:cNvSpPr/>
              <p:nvPr/>
            </p:nvSpPr>
            <p:spPr>
              <a:xfrm>
                <a:off x="2046910" y="17147"/>
                <a:ext cx="47570" cy="3650893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31623" extrusionOk="0">
                    <a:moveTo>
                      <a:pt x="1475" y="0"/>
                    </a:moveTo>
                    <a:lnTo>
                      <a:pt x="1475" y="26"/>
                    </a:lnTo>
                    <a:lnTo>
                      <a:pt x="1387" y="7574"/>
                    </a:lnTo>
                    <a:lnTo>
                      <a:pt x="1374" y="8116"/>
                    </a:lnTo>
                    <a:lnTo>
                      <a:pt x="1311" y="14480"/>
                    </a:lnTo>
                    <a:lnTo>
                      <a:pt x="1299" y="15021"/>
                    </a:lnTo>
                    <a:lnTo>
                      <a:pt x="1248" y="20427"/>
                    </a:lnTo>
                    <a:lnTo>
                      <a:pt x="1236" y="20969"/>
                    </a:lnTo>
                    <a:lnTo>
                      <a:pt x="1173" y="26375"/>
                    </a:lnTo>
                    <a:lnTo>
                      <a:pt x="1173" y="26917"/>
                    </a:lnTo>
                    <a:lnTo>
                      <a:pt x="1110" y="32563"/>
                    </a:lnTo>
                    <a:lnTo>
                      <a:pt x="1097" y="33092"/>
                    </a:lnTo>
                    <a:lnTo>
                      <a:pt x="1047" y="37792"/>
                    </a:lnTo>
                    <a:lnTo>
                      <a:pt x="1047" y="38334"/>
                    </a:lnTo>
                    <a:lnTo>
                      <a:pt x="996" y="42795"/>
                    </a:lnTo>
                    <a:lnTo>
                      <a:pt x="984" y="43324"/>
                    </a:lnTo>
                    <a:lnTo>
                      <a:pt x="946" y="47546"/>
                    </a:lnTo>
                    <a:lnTo>
                      <a:pt x="933" y="48088"/>
                    </a:lnTo>
                    <a:lnTo>
                      <a:pt x="921" y="48907"/>
                    </a:lnTo>
                    <a:lnTo>
                      <a:pt x="908" y="50822"/>
                    </a:lnTo>
                    <a:lnTo>
                      <a:pt x="883" y="52309"/>
                    </a:lnTo>
                    <a:lnTo>
                      <a:pt x="883" y="52851"/>
                    </a:lnTo>
                    <a:lnTo>
                      <a:pt x="845" y="56115"/>
                    </a:lnTo>
                    <a:lnTo>
                      <a:pt x="845" y="56657"/>
                    </a:lnTo>
                    <a:lnTo>
                      <a:pt x="795" y="60475"/>
                    </a:lnTo>
                    <a:lnTo>
                      <a:pt x="795" y="61017"/>
                    </a:lnTo>
                    <a:lnTo>
                      <a:pt x="770" y="62453"/>
                    </a:lnTo>
                    <a:lnTo>
                      <a:pt x="744" y="64583"/>
                    </a:lnTo>
                    <a:lnTo>
                      <a:pt x="744" y="65125"/>
                    </a:lnTo>
                    <a:lnTo>
                      <a:pt x="707" y="68250"/>
                    </a:lnTo>
                    <a:lnTo>
                      <a:pt x="707" y="68792"/>
                    </a:lnTo>
                    <a:lnTo>
                      <a:pt x="681" y="70997"/>
                    </a:lnTo>
                    <a:lnTo>
                      <a:pt x="631" y="75382"/>
                    </a:lnTo>
                    <a:lnTo>
                      <a:pt x="568" y="80978"/>
                    </a:lnTo>
                    <a:lnTo>
                      <a:pt x="442" y="92168"/>
                    </a:lnTo>
                    <a:lnTo>
                      <a:pt x="379" y="97763"/>
                    </a:lnTo>
                    <a:lnTo>
                      <a:pt x="240" y="110263"/>
                    </a:lnTo>
                    <a:lnTo>
                      <a:pt x="114" y="121252"/>
                    </a:lnTo>
                    <a:lnTo>
                      <a:pt x="39" y="128145"/>
                    </a:lnTo>
                    <a:lnTo>
                      <a:pt x="13" y="130111"/>
                    </a:lnTo>
                    <a:lnTo>
                      <a:pt x="1" y="131610"/>
                    </a:lnTo>
                    <a:lnTo>
                      <a:pt x="240" y="131623"/>
                    </a:lnTo>
                    <a:lnTo>
                      <a:pt x="265" y="130111"/>
                    </a:lnTo>
                    <a:lnTo>
                      <a:pt x="278" y="128145"/>
                    </a:lnTo>
                    <a:lnTo>
                      <a:pt x="354" y="121252"/>
                    </a:lnTo>
                    <a:lnTo>
                      <a:pt x="480" y="110553"/>
                    </a:lnTo>
                    <a:lnTo>
                      <a:pt x="618" y="97763"/>
                    </a:lnTo>
                    <a:lnTo>
                      <a:pt x="681" y="92168"/>
                    </a:lnTo>
                    <a:lnTo>
                      <a:pt x="807" y="80978"/>
                    </a:lnTo>
                    <a:lnTo>
                      <a:pt x="870" y="75382"/>
                    </a:lnTo>
                    <a:lnTo>
                      <a:pt x="921" y="70997"/>
                    </a:lnTo>
                    <a:lnTo>
                      <a:pt x="946" y="68792"/>
                    </a:lnTo>
                    <a:lnTo>
                      <a:pt x="946" y="68250"/>
                    </a:lnTo>
                    <a:lnTo>
                      <a:pt x="984" y="65125"/>
                    </a:lnTo>
                    <a:lnTo>
                      <a:pt x="984" y="64583"/>
                    </a:lnTo>
                    <a:lnTo>
                      <a:pt x="1009" y="62529"/>
                    </a:lnTo>
                    <a:lnTo>
                      <a:pt x="1034" y="61017"/>
                    </a:lnTo>
                    <a:lnTo>
                      <a:pt x="1034" y="60475"/>
                    </a:lnTo>
                    <a:lnTo>
                      <a:pt x="1085" y="56657"/>
                    </a:lnTo>
                    <a:lnTo>
                      <a:pt x="1085" y="56115"/>
                    </a:lnTo>
                    <a:lnTo>
                      <a:pt x="1122" y="52851"/>
                    </a:lnTo>
                    <a:lnTo>
                      <a:pt x="1122" y="52309"/>
                    </a:lnTo>
                    <a:lnTo>
                      <a:pt x="1135" y="51062"/>
                    </a:lnTo>
                    <a:lnTo>
                      <a:pt x="1160" y="49146"/>
                    </a:lnTo>
                    <a:lnTo>
                      <a:pt x="1173" y="48088"/>
                    </a:lnTo>
                    <a:lnTo>
                      <a:pt x="1185" y="47546"/>
                    </a:lnTo>
                    <a:lnTo>
                      <a:pt x="1223" y="43324"/>
                    </a:lnTo>
                    <a:lnTo>
                      <a:pt x="1236" y="42795"/>
                    </a:lnTo>
                    <a:lnTo>
                      <a:pt x="1286" y="38334"/>
                    </a:lnTo>
                    <a:lnTo>
                      <a:pt x="1286" y="37792"/>
                    </a:lnTo>
                    <a:lnTo>
                      <a:pt x="1337" y="33092"/>
                    </a:lnTo>
                    <a:lnTo>
                      <a:pt x="1349" y="32563"/>
                    </a:lnTo>
                    <a:lnTo>
                      <a:pt x="1412" y="26917"/>
                    </a:lnTo>
                    <a:lnTo>
                      <a:pt x="1412" y="26375"/>
                    </a:lnTo>
                    <a:lnTo>
                      <a:pt x="1475" y="20969"/>
                    </a:lnTo>
                    <a:lnTo>
                      <a:pt x="1488" y="20427"/>
                    </a:lnTo>
                    <a:lnTo>
                      <a:pt x="1538" y="15021"/>
                    </a:lnTo>
                    <a:lnTo>
                      <a:pt x="1551" y="14480"/>
                    </a:lnTo>
                    <a:lnTo>
                      <a:pt x="1614" y="8116"/>
                    </a:lnTo>
                    <a:lnTo>
                      <a:pt x="1626" y="7574"/>
                    </a:lnTo>
                    <a:lnTo>
                      <a:pt x="1715" y="26"/>
                    </a:lnTo>
                    <a:lnTo>
                      <a:pt x="171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46"/>
              <p:cNvSpPr/>
              <p:nvPr/>
            </p:nvSpPr>
            <p:spPr>
              <a:xfrm>
                <a:off x="2116837" y="17147"/>
                <a:ext cx="27987" cy="3613863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30288" extrusionOk="0">
                    <a:moveTo>
                      <a:pt x="769" y="0"/>
                    </a:moveTo>
                    <a:lnTo>
                      <a:pt x="769" y="26"/>
                    </a:lnTo>
                    <a:lnTo>
                      <a:pt x="718" y="7574"/>
                    </a:lnTo>
                    <a:lnTo>
                      <a:pt x="718" y="8116"/>
                    </a:lnTo>
                    <a:lnTo>
                      <a:pt x="681" y="14480"/>
                    </a:lnTo>
                    <a:lnTo>
                      <a:pt x="681" y="15021"/>
                    </a:lnTo>
                    <a:lnTo>
                      <a:pt x="643" y="20427"/>
                    </a:lnTo>
                    <a:lnTo>
                      <a:pt x="643" y="20969"/>
                    </a:lnTo>
                    <a:lnTo>
                      <a:pt x="618" y="26375"/>
                    </a:lnTo>
                    <a:lnTo>
                      <a:pt x="605" y="26917"/>
                    </a:lnTo>
                    <a:lnTo>
                      <a:pt x="580" y="32563"/>
                    </a:lnTo>
                    <a:lnTo>
                      <a:pt x="580" y="33092"/>
                    </a:lnTo>
                    <a:lnTo>
                      <a:pt x="542" y="37792"/>
                    </a:lnTo>
                    <a:lnTo>
                      <a:pt x="542" y="38334"/>
                    </a:lnTo>
                    <a:lnTo>
                      <a:pt x="517" y="42795"/>
                    </a:lnTo>
                    <a:lnTo>
                      <a:pt x="517" y="43324"/>
                    </a:lnTo>
                    <a:lnTo>
                      <a:pt x="492" y="47546"/>
                    </a:lnTo>
                    <a:lnTo>
                      <a:pt x="492" y="48088"/>
                    </a:lnTo>
                    <a:lnTo>
                      <a:pt x="466" y="51036"/>
                    </a:lnTo>
                    <a:lnTo>
                      <a:pt x="454" y="52309"/>
                    </a:lnTo>
                    <a:lnTo>
                      <a:pt x="454" y="52851"/>
                    </a:lnTo>
                    <a:lnTo>
                      <a:pt x="454" y="52964"/>
                    </a:lnTo>
                    <a:lnTo>
                      <a:pt x="441" y="56115"/>
                    </a:lnTo>
                    <a:lnTo>
                      <a:pt x="429" y="56657"/>
                    </a:lnTo>
                    <a:lnTo>
                      <a:pt x="416" y="60475"/>
                    </a:lnTo>
                    <a:lnTo>
                      <a:pt x="416" y="61017"/>
                    </a:lnTo>
                    <a:lnTo>
                      <a:pt x="391" y="63020"/>
                    </a:lnTo>
                    <a:lnTo>
                      <a:pt x="391" y="64583"/>
                    </a:lnTo>
                    <a:lnTo>
                      <a:pt x="391" y="65125"/>
                    </a:lnTo>
                    <a:lnTo>
                      <a:pt x="366" y="68250"/>
                    </a:lnTo>
                    <a:lnTo>
                      <a:pt x="366" y="68792"/>
                    </a:lnTo>
                    <a:lnTo>
                      <a:pt x="353" y="70997"/>
                    </a:lnTo>
                    <a:lnTo>
                      <a:pt x="328" y="75382"/>
                    </a:lnTo>
                    <a:lnTo>
                      <a:pt x="290" y="80978"/>
                    </a:lnTo>
                    <a:lnTo>
                      <a:pt x="227" y="92168"/>
                    </a:lnTo>
                    <a:lnTo>
                      <a:pt x="189" y="97763"/>
                    </a:lnTo>
                    <a:lnTo>
                      <a:pt x="101" y="112821"/>
                    </a:lnTo>
                    <a:lnTo>
                      <a:pt x="51" y="121252"/>
                    </a:lnTo>
                    <a:lnTo>
                      <a:pt x="13" y="128145"/>
                    </a:lnTo>
                    <a:lnTo>
                      <a:pt x="0" y="130111"/>
                    </a:lnTo>
                    <a:lnTo>
                      <a:pt x="0" y="130275"/>
                    </a:lnTo>
                    <a:lnTo>
                      <a:pt x="240" y="130287"/>
                    </a:lnTo>
                    <a:lnTo>
                      <a:pt x="240" y="130111"/>
                    </a:lnTo>
                    <a:lnTo>
                      <a:pt x="252" y="128145"/>
                    </a:lnTo>
                    <a:lnTo>
                      <a:pt x="290" y="121252"/>
                    </a:lnTo>
                    <a:lnTo>
                      <a:pt x="340" y="113048"/>
                    </a:lnTo>
                    <a:lnTo>
                      <a:pt x="429" y="97763"/>
                    </a:lnTo>
                    <a:lnTo>
                      <a:pt x="466" y="92168"/>
                    </a:lnTo>
                    <a:lnTo>
                      <a:pt x="529" y="80978"/>
                    </a:lnTo>
                    <a:lnTo>
                      <a:pt x="567" y="75382"/>
                    </a:lnTo>
                    <a:lnTo>
                      <a:pt x="592" y="70997"/>
                    </a:lnTo>
                    <a:lnTo>
                      <a:pt x="605" y="68792"/>
                    </a:lnTo>
                    <a:lnTo>
                      <a:pt x="605" y="68250"/>
                    </a:lnTo>
                    <a:lnTo>
                      <a:pt x="630" y="65125"/>
                    </a:lnTo>
                    <a:lnTo>
                      <a:pt x="630" y="64583"/>
                    </a:lnTo>
                    <a:lnTo>
                      <a:pt x="643" y="63083"/>
                    </a:lnTo>
                    <a:lnTo>
                      <a:pt x="655" y="61017"/>
                    </a:lnTo>
                    <a:lnTo>
                      <a:pt x="655" y="60475"/>
                    </a:lnTo>
                    <a:lnTo>
                      <a:pt x="681" y="56657"/>
                    </a:lnTo>
                    <a:lnTo>
                      <a:pt x="681" y="56115"/>
                    </a:lnTo>
                    <a:lnTo>
                      <a:pt x="693" y="53204"/>
                    </a:lnTo>
                    <a:lnTo>
                      <a:pt x="693" y="52851"/>
                    </a:lnTo>
                    <a:lnTo>
                      <a:pt x="706" y="52309"/>
                    </a:lnTo>
                    <a:lnTo>
                      <a:pt x="706" y="51288"/>
                    </a:lnTo>
                    <a:lnTo>
                      <a:pt x="731" y="48088"/>
                    </a:lnTo>
                    <a:lnTo>
                      <a:pt x="731" y="47546"/>
                    </a:lnTo>
                    <a:lnTo>
                      <a:pt x="756" y="43324"/>
                    </a:lnTo>
                    <a:lnTo>
                      <a:pt x="756" y="42795"/>
                    </a:lnTo>
                    <a:lnTo>
                      <a:pt x="781" y="38334"/>
                    </a:lnTo>
                    <a:lnTo>
                      <a:pt x="794" y="37792"/>
                    </a:lnTo>
                    <a:lnTo>
                      <a:pt x="819" y="33092"/>
                    </a:lnTo>
                    <a:lnTo>
                      <a:pt x="819" y="32563"/>
                    </a:lnTo>
                    <a:lnTo>
                      <a:pt x="857" y="26917"/>
                    </a:lnTo>
                    <a:lnTo>
                      <a:pt x="857" y="26375"/>
                    </a:lnTo>
                    <a:lnTo>
                      <a:pt x="882" y="20969"/>
                    </a:lnTo>
                    <a:lnTo>
                      <a:pt x="895" y="20427"/>
                    </a:lnTo>
                    <a:lnTo>
                      <a:pt x="920" y="15021"/>
                    </a:lnTo>
                    <a:lnTo>
                      <a:pt x="920" y="14480"/>
                    </a:lnTo>
                    <a:lnTo>
                      <a:pt x="970" y="8116"/>
                    </a:lnTo>
                    <a:lnTo>
                      <a:pt x="970" y="7574"/>
                    </a:lnTo>
                    <a:lnTo>
                      <a:pt x="1008" y="26"/>
                    </a:lnTo>
                    <a:lnTo>
                      <a:pt x="100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46"/>
              <p:cNvSpPr/>
              <p:nvPr/>
            </p:nvSpPr>
            <p:spPr>
              <a:xfrm>
                <a:off x="2179745" y="17147"/>
                <a:ext cx="12953" cy="3613503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30275" extrusionOk="0">
                    <a:moveTo>
                      <a:pt x="215" y="0"/>
                    </a:moveTo>
                    <a:lnTo>
                      <a:pt x="215" y="26"/>
                    </a:lnTo>
                    <a:lnTo>
                      <a:pt x="215" y="7574"/>
                    </a:lnTo>
                    <a:lnTo>
                      <a:pt x="202" y="8116"/>
                    </a:lnTo>
                    <a:lnTo>
                      <a:pt x="202" y="14480"/>
                    </a:lnTo>
                    <a:lnTo>
                      <a:pt x="202" y="15021"/>
                    </a:lnTo>
                    <a:lnTo>
                      <a:pt x="189" y="20427"/>
                    </a:lnTo>
                    <a:lnTo>
                      <a:pt x="189" y="20969"/>
                    </a:lnTo>
                    <a:lnTo>
                      <a:pt x="177" y="26375"/>
                    </a:lnTo>
                    <a:lnTo>
                      <a:pt x="177" y="26917"/>
                    </a:lnTo>
                    <a:lnTo>
                      <a:pt x="164" y="32563"/>
                    </a:lnTo>
                    <a:lnTo>
                      <a:pt x="164" y="33092"/>
                    </a:lnTo>
                    <a:lnTo>
                      <a:pt x="152" y="37792"/>
                    </a:lnTo>
                    <a:lnTo>
                      <a:pt x="152" y="38334"/>
                    </a:lnTo>
                    <a:lnTo>
                      <a:pt x="152" y="42795"/>
                    </a:lnTo>
                    <a:lnTo>
                      <a:pt x="152" y="43324"/>
                    </a:lnTo>
                    <a:lnTo>
                      <a:pt x="139" y="47546"/>
                    </a:lnTo>
                    <a:lnTo>
                      <a:pt x="139" y="48088"/>
                    </a:lnTo>
                    <a:lnTo>
                      <a:pt x="139" y="52309"/>
                    </a:lnTo>
                    <a:lnTo>
                      <a:pt x="126" y="52851"/>
                    </a:lnTo>
                    <a:lnTo>
                      <a:pt x="126" y="53027"/>
                    </a:lnTo>
                    <a:lnTo>
                      <a:pt x="126" y="54955"/>
                    </a:lnTo>
                    <a:lnTo>
                      <a:pt x="126" y="56115"/>
                    </a:lnTo>
                    <a:lnTo>
                      <a:pt x="126" y="56657"/>
                    </a:lnTo>
                    <a:lnTo>
                      <a:pt x="114" y="60475"/>
                    </a:lnTo>
                    <a:lnTo>
                      <a:pt x="114" y="61017"/>
                    </a:lnTo>
                    <a:lnTo>
                      <a:pt x="114" y="63550"/>
                    </a:lnTo>
                    <a:lnTo>
                      <a:pt x="114" y="64583"/>
                    </a:lnTo>
                    <a:lnTo>
                      <a:pt x="114" y="65125"/>
                    </a:lnTo>
                    <a:lnTo>
                      <a:pt x="101" y="68250"/>
                    </a:lnTo>
                    <a:lnTo>
                      <a:pt x="101" y="68792"/>
                    </a:lnTo>
                    <a:lnTo>
                      <a:pt x="101" y="70997"/>
                    </a:lnTo>
                    <a:lnTo>
                      <a:pt x="89" y="75382"/>
                    </a:lnTo>
                    <a:lnTo>
                      <a:pt x="89" y="80978"/>
                    </a:lnTo>
                    <a:lnTo>
                      <a:pt x="63" y="92168"/>
                    </a:lnTo>
                    <a:lnTo>
                      <a:pt x="51" y="97763"/>
                    </a:lnTo>
                    <a:lnTo>
                      <a:pt x="26" y="114586"/>
                    </a:lnTo>
                    <a:lnTo>
                      <a:pt x="13" y="121252"/>
                    </a:lnTo>
                    <a:lnTo>
                      <a:pt x="0" y="128145"/>
                    </a:lnTo>
                    <a:lnTo>
                      <a:pt x="0" y="130111"/>
                    </a:lnTo>
                    <a:lnTo>
                      <a:pt x="0" y="130275"/>
                    </a:lnTo>
                    <a:lnTo>
                      <a:pt x="240" y="130275"/>
                    </a:lnTo>
                    <a:lnTo>
                      <a:pt x="240" y="130111"/>
                    </a:lnTo>
                    <a:lnTo>
                      <a:pt x="240" y="128145"/>
                    </a:lnTo>
                    <a:lnTo>
                      <a:pt x="252" y="121252"/>
                    </a:lnTo>
                    <a:lnTo>
                      <a:pt x="265" y="114750"/>
                    </a:lnTo>
                    <a:lnTo>
                      <a:pt x="303" y="97763"/>
                    </a:lnTo>
                    <a:lnTo>
                      <a:pt x="303" y="92168"/>
                    </a:lnTo>
                    <a:lnTo>
                      <a:pt x="328" y="80978"/>
                    </a:lnTo>
                    <a:lnTo>
                      <a:pt x="328" y="75382"/>
                    </a:lnTo>
                    <a:lnTo>
                      <a:pt x="341" y="70997"/>
                    </a:lnTo>
                    <a:lnTo>
                      <a:pt x="341" y="68792"/>
                    </a:lnTo>
                    <a:lnTo>
                      <a:pt x="341" y="68250"/>
                    </a:lnTo>
                    <a:lnTo>
                      <a:pt x="353" y="65125"/>
                    </a:lnTo>
                    <a:lnTo>
                      <a:pt x="353" y="64583"/>
                    </a:lnTo>
                    <a:lnTo>
                      <a:pt x="353" y="63613"/>
                    </a:lnTo>
                    <a:lnTo>
                      <a:pt x="353" y="61017"/>
                    </a:lnTo>
                    <a:lnTo>
                      <a:pt x="366" y="60475"/>
                    </a:lnTo>
                    <a:lnTo>
                      <a:pt x="366" y="56657"/>
                    </a:lnTo>
                    <a:lnTo>
                      <a:pt x="366" y="56115"/>
                    </a:lnTo>
                    <a:lnTo>
                      <a:pt x="366" y="55208"/>
                    </a:lnTo>
                    <a:lnTo>
                      <a:pt x="366" y="53267"/>
                    </a:lnTo>
                    <a:lnTo>
                      <a:pt x="366" y="52851"/>
                    </a:lnTo>
                    <a:lnTo>
                      <a:pt x="378" y="52309"/>
                    </a:lnTo>
                    <a:lnTo>
                      <a:pt x="378" y="48088"/>
                    </a:lnTo>
                    <a:lnTo>
                      <a:pt x="378" y="47546"/>
                    </a:lnTo>
                    <a:lnTo>
                      <a:pt x="391" y="43324"/>
                    </a:lnTo>
                    <a:lnTo>
                      <a:pt x="391" y="42795"/>
                    </a:lnTo>
                    <a:lnTo>
                      <a:pt x="391" y="38334"/>
                    </a:lnTo>
                    <a:lnTo>
                      <a:pt x="404" y="37792"/>
                    </a:lnTo>
                    <a:lnTo>
                      <a:pt x="404" y="33092"/>
                    </a:lnTo>
                    <a:lnTo>
                      <a:pt x="404" y="32563"/>
                    </a:lnTo>
                    <a:lnTo>
                      <a:pt x="416" y="26917"/>
                    </a:lnTo>
                    <a:lnTo>
                      <a:pt x="416" y="26375"/>
                    </a:lnTo>
                    <a:lnTo>
                      <a:pt x="429" y="20969"/>
                    </a:lnTo>
                    <a:lnTo>
                      <a:pt x="429" y="20427"/>
                    </a:lnTo>
                    <a:lnTo>
                      <a:pt x="441" y="15021"/>
                    </a:lnTo>
                    <a:lnTo>
                      <a:pt x="441" y="14480"/>
                    </a:lnTo>
                    <a:lnTo>
                      <a:pt x="441" y="8116"/>
                    </a:lnTo>
                    <a:lnTo>
                      <a:pt x="454" y="7574"/>
                    </a:lnTo>
                    <a:lnTo>
                      <a:pt x="467" y="26"/>
                    </a:lnTo>
                    <a:lnTo>
                      <a:pt x="46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46"/>
              <p:cNvSpPr/>
              <p:nvPr/>
            </p:nvSpPr>
            <p:spPr>
              <a:xfrm>
                <a:off x="2333189" y="16786"/>
                <a:ext cx="47570" cy="3670836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32342" extrusionOk="0">
                    <a:moveTo>
                      <a:pt x="0" y="1"/>
                    </a:moveTo>
                    <a:lnTo>
                      <a:pt x="0" y="39"/>
                    </a:lnTo>
                    <a:lnTo>
                      <a:pt x="76" y="7587"/>
                    </a:lnTo>
                    <a:lnTo>
                      <a:pt x="89" y="8129"/>
                    </a:lnTo>
                    <a:lnTo>
                      <a:pt x="152" y="14493"/>
                    </a:lnTo>
                    <a:lnTo>
                      <a:pt x="164" y="15034"/>
                    </a:lnTo>
                    <a:lnTo>
                      <a:pt x="227" y="20440"/>
                    </a:lnTo>
                    <a:lnTo>
                      <a:pt x="227" y="20982"/>
                    </a:lnTo>
                    <a:lnTo>
                      <a:pt x="290" y="26388"/>
                    </a:lnTo>
                    <a:lnTo>
                      <a:pt x="290" y="26930"/>
                    </a:lnTo>
                    <a:lnTo>
                      <a:pt x="353" y="32576"/>
                    </a:lnTo>
                    <a:lnTo>
                      <a:pt x="366" y="33105"/>
                    </a:lnTo>
                    <a:lnTo>
                      <a:pt x="416" y="37805"/>
                    </a:lnTo>
                    <a:lnTo>
                      <a:pt x="429" y="38347"/>
                    </a:lnTo>
                    <a:lnTo>
                      <a:pt x="467" y="42808"/>
                    </a:lnTo>
                    <a:lnTo>
                      <a:pt x="479" y="43337"/>
                    </a:lnTo>
                    <a:lnTo>
                      <a:pt x="530" y="47559"/>
                    </a:lnTo>
                    <a:lnTo>
                      <a:pt x="530" y="48101"/>
                    </a:lnTo>
                    <a:lnTo>
                      <a:pt x="580" y="52322"/>
                    </a:lnTo>
                    <a:lnTo>
                      <a:pt x="580" y="52864"/>
                    </a:lnTo>
                    <a:lnTo>
                      <a:pt x="618" y="56128"/>
                    </a:lnTo>
                    <a:lnTo>
                      <a:pt x="630" y="56670"/>
                    </a:lnTo>
                    <a:lnTo>
                      <a:pt x="656" y="59278"/>
                    </a:lnTo>
                    <a:lnTo>
                      <a:pt x="668" y="60488"/>
                    </a:lnTo>
                    <a:lnTo>
                      <a:pt x="668" y="61030"/>
                    </a:lnTo>
                    <a:lnTo>
                      <a:pt x="681" y="61231"/>
                    </a:lnTo>
                    <a:lnTo>
                      <a:pt x="719" y="64596"/>
                    </a:lnTo>
                    <a:lnTo>
                      <a:pt x="719" y="65138"/>
                    </a:lnTo>
                    <a:lnTo>
                      <a:pt x="731" y="66121"/>
                    </a:lnTo>
                    <a:lnTo>
                      <a:pt x="757" y="68263"/>
                    </a:lnTo>
                    <a:lnTo>
                      <a:pt x="757" y="68805"/>
                    </a:lnTo>
                    <a:lnTo>
                      <a:pt x="782" y="71010"/>
                    </a:lnTo>
                    <a:lnTo>
                      <a:pt x="832" y="75395"/>
                    </a:lnTo>
                    <a:lnTo>
                      <a:pt x="895" y="80991"/>
                    </a:lnTo>
                    <a:lnTo>
                      <a:pt x="1021" y="92181"/>
                    </a:lnTo>
                    <a:lnTo>
                      <a:pt x="1084" y="97776"/>
                    </a:lnTo>
                    <a:lnTo>
                      <a:pt x="1311" y="117497"/>
                    </a:lnTo>
                    <a:lnTo>
                      <a:pt x="1349" y="121265"/>
                    </a:lnTo>
                    <a:lnTo>
                      <a:pt x="1424" y="128158"/>
                    </a:lnTo>
                    <a:lnTo>
                      <a:pt x="1450" y="130124"/>
                    </a:lnTo>
                    <a:lnTo>
                      <a:pt x="1475" y="132102"/>
                    </a:lnTo>
                    <a:lnTo>
                      <a:pt x="1475" y="132342"/>
                    </a:lnTo>
                    <a:lnTo>
                      <a:pt x="1714" y="132342"/>
                    </a:lnTo>
                    <a:lnTo>
                      <a:pt x="1714" y="132102"/>
                    </a:lnTo>
                    <a:lnTo>
                      <a:pt x="1689" y="130124"/>
                    </a:lnTo>
                    <a:lnTo>
                      <a:pt x="1664" y="128158"/>
                    </a:lnTo>
                    <a:lnTo>
                      <a:pt x="1588" y="121265"/>
                    </a:lnTo>
                    <a:lnTo>
                      <a:pt x="1550" y="117547"/>
                    </a:lnTo>
                    <a:lnTo>
                      <a:pt x="1324" y="97776"/>
                    </a:lnTo>
                    <a:lnTo>
                      <a:pt x="1261" y="92181"/>
                    </a:lnTo>
                    <a:lnTo>
                      <a:pt x="1147" y="80991"/>
                    </a:lnTo>
                    <a:lnTo>
                      <a:pt x="1084" y="75395"/>
                    </a:lnTo>
                    <a:lnTo>
                      <a:pt x="1034" y="71010"/>
                    </a:lnTo>
                    <a:lnTo>
                      <a:pt x="1009" y="68805"/>
                    </a:lnTo>
                    <a:lnTo>
                      <a:pt x="996" y="68263"/>
                    </a:lnTo>
                    <a:lnTo>
                      <a:pt x="983" y="66398"/>
                    </a:lnTo>
                    <a:lnTo>
                      <a:pt x="958" y="65138"/>
                    </a:lnTo>
                    <a:lnTo>
                      <a:pt x="958" y="64596"/>
                    </a:lnTo>
                    <a:lnTo>
                      <a:pt x="920" y="61496"/>
                    </a:lnTo>
                    <a:lnTo>
                      <a:pt x="920" y="61030"/>
                    </a:lnTo>
                    <a:lnTo>
                      <a:pt x="908" y="60488"/>
                    </a:lnTo>
                    <a:lnTo>
                      <a:pt x="895" y="59530"/>
                    </a:lnTo>
                    <a:lnTo>
                      <a:pt x="870" y="56670"/>
                    </a:lnTo>
                    <a:lnTo>
                      <a:pt x="857" y="56128"/>
                    </a:lnTo>
                    <a:lnTo>
                      <a:pt x="832" y="52864"/>
                    </a:lnTo>
                    <a:lnTo>
                      <a:pt x="820" y="52322"/>
                    </a:lnTo>
                    <a:lnTo>
                      <a:pt x="769" y="48101"/>
                    </a:lnTo>
                    <a:lnTo>
                      <a:pt x="769" y="47559"/>
                    </a:lnTo>
                    <a:lnTo>
                      <a:pt x="719" y="43337"/>
                    </a:lnTo>
                    <a:lnTo>
                      <a:pt x="719" y="42808"/>
                    </a:lnTo>
                    <a:lnTo>
                      <a:pt x="668" y="38347"/>
                    </a:lnTo>
                    <a:lnTo>
                      <a:pt x="656" y="37805"/>
                    </a:lnTo>
                    <a:lnTo>
                      <a:pt x="605" y="33105"/>
                    </a:lnTo>
                    <a:lnTo>
                      <a:pt x="605" y="32576"/>
                    </a:lnTo>
                    <a:lnTo>
                      <a:pt x="542" y="26930"/>
                    </a:lnTo>
                    <a:lnTo>
                      <a:pt x="530" y="26388"/>
                    </a:lnTo>
                    <a:lnTo>
                      <a:pt x="467" y="20982"/>
                    </a:lnTo>
                    <a:lnTo>
                      <a:pt x="467" y="20440"/>
                    </a:lnTo>
                    <a:lnTo>
                      <a:pt x="404" y="15034"/>
                    </a:lnTo>
                    <a:lnTo>
                      <a:pt x="404" y="14493"/>
                    </a:lnTo>
                    <a:lnTo>
                      <a:pt x="328" y="8129"/>
                    </a:lnTo>
                    <a:lnTo>
                      <a:pt x="328" y="7587"/>
                    </a:lnTo>
                    <a:lnTo>
                      <a:pt x="240" y="39"/>
                    </a:lnTo>
                    <a:lnTo>
                      <a:pt x="24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46"/>
              <p:cNvSpPr/>
              <p:nvPr/>
            </p:nvSpPr>
            <p:spPr>
              <a:xfrm>
                <a:off x="2281819" y="16786"/>
                <a:ext cx="28320" cy="3633446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30994" extrusionOk="0">
                    <a:moveTo>
                      <a:pt x="0" y="1"/>
                    </a:moveTo>
                    <a:lnTo>
                      <a:pt x="0" y="39"/>
                    </a:lnTo>
                    <a:lnTo>
                      <a:pt x="50" y="7587"/>
                    </a:lnTo>
                    <a:lnTo>
                      <a:pt x="50" y="8129"/>
                    </a:lnTo>
                    <a:lnTo>
                      <a:pt x="88" y="14493"/>
                    </a:lnTo>
                    <a:lnTo>
                      <a:pt x="88" y="15034"/>
                    </a:lnTo>
                    <a:lnTo>
                      <a:pt x="126" y="20440"/>
                    </a:lnTo>
                    <a:lnTo>
                      <a:pt x="126" y="20982"/>
                    </a:lnTo>
                    <a:lnTo>
                      <a:pt x="151" y="26388"/>
                    </a:lnTo>
                    <a:lnTo>
                      <a:pt x="164" y="26930"/>
                    </a:lnTo>
                    <a:lnTo>
                      <a:pt x="189" y="32576"/>
                    </a:lnTo>
                    <a:lnTo>
                      <a:pt x="202" y="33105"/>
                    </a:lnTo>
                    <a:lnTo>
                      <a:pt x="227" y="37805"/>
                    </a:lnTo>
                    <a:lnTo>
                      <a:pt x="227" y="38347"/>
                    </a:lnTo>
                    <a:lnTo>
                      <a:pt x="252" y="42808"/>
                    </a:lnTo>
                    <a:lnTo>
                      <a:pt x="252" y="43337"/>
                    </a:lnTo>
                    <a:lnTo>
                      <a:pt x="277" y="47559"/>
                    </a:lnTo>
                    <a:lnTo>
                      <a:pt x="290" y="48101"/>
                    </a:lnTo>
                    <a:lnTo>
                      <a:pt x="315" y="52322"/>
                    </a:lnTo>
                    <a:lnTo>
                      <a:pt x="315" y="52864"/>
                    </a:lnTo>
                    <a:lnTo>
                      <a:pt x="328" y="56128"/>
                    </a:lnTo>
                    <a:lnTo>
                      <a:pt x="340" y="56670"/>
                    </a:lnTo>
                    <a:lnTo>
                      <a:pt x="340" y="57048"/>
                    </a:lnTo>
                    <a:lnTo>
                      <a:pt x="353" y="58988"/>
                    </a:lnTo>
                    <a:lnTo>
                      <a:pt x="353" y="60488"/>
                    </a:lnTo>
                    <a:lnTo>
                      <a:pt x="365" y="61030"/>
                    </a:lnTo>
                    <a:lnTo>
                      <a:pt x="378" y="64596"/>
                    </a:lnTo>
                    <a:lnTo>
                      <a:pt x="391" y="65138"/>
                    </a:lnTo>
                    <a:lnTo>
                      <a:pt x="403" y="68263"/>
                    </a:lnTo>
                    <a:lnTo>
                      <a:pt x="403" y="68805"/>
                    </a:lnTo>
                    <a:lnTo>
                      <a:pt x="416" y="71010"/>
                    </a:lnTo>
                    <a:lnTo>
                      <a:pt x="441" y="75395"/>
                    </a:lnTo>
                    <a:lnTo>
                      <a:pt x="479" y="80991"/>
                    </a:lnTo>
                    <a:lnTo>
                      <a:pt x="542" y="92181"/>
                    </a:lnTo>
                    <a:lnTo>
                      <a:pt x="580" y="97776"/>
                    </a:lnTo>
                    <a:lnTo>
                      <a:pt x="693" y="116829"/>
                    </a:lnTo>
                    <a:lnTo>
                      <a:pt x="718" y="121265"/>
                    </a:lnTo>
                    <a:lnTo>
                      <a:pt x="756" y="128158"/>
                    </a:lnTo>
                    <a:lnTo>
                      <a:pt x="769" y="130124"/>
                    </a:lnTo>
                    <a:lnTo>
                      <a:pt x="781" y="130993"/>
                    </a:lnTo>
                    <a:lnTo>
                      <a:pt x="1021" y="130981"/>
                    </a:lnTo>
                    <a:lnTo>
                      <a:pt x="1021" y="130124"/>
                    </a:lnTo>
                    <a:lnTo>
                      <a:pt x="1008" y="128158"/>
                    </a:lnTo>
                    <a:lnTo>
                      <a:pt x="958" y="121265"/>
                    </a:lnTo>
                    <a:lnTo>
                      <a:pt x="933" y="116905"/>
                    </a:lnTo>
                    <a:lnTo>
                      <a:pt x="819" y="97776"/>
                    </a:lnTo>
                    <a:lnTo>
                      <a:pt x="794" y="92181"/>
                    </a:lnTo>
                    <a:lnTo>
                      <a:pt x="718" y="80991"/>
                    </a:lnTo>
                    <a:lnTo>
                      <a:pt x="693" y="75395"/>
                    </a:lnTo>
                    <a:lnTo>
                      <a:pt x="668" y="71010"/>
                    </a:lnTo>
                    <a:lnTo>
                      <a:pt x="655" y="68805"/>
                    </a:lnTo>
                    <a:lnTo>
                      <a:pt x="655" y="68263"/>
                    </a:lnTo>
                    <a:lnTo>
                      <a:pt x="630" y="65138"/>
                    </a:lnTo>
                    <a:lnTo>
                      <a:pt x="630" y="64659"/>
                    </a:lnTo>
                    <a:lnTo>
                      <a:pt x="630" y="64596"/>
                    </a:lnTo>
                    <a:lnTo>
                      <a:pt x="605" y="61030"/>
                    </a:lnTo>
                    <a:lnTo>
                      <a:pt x="605" y="60488"/>
                    </a:lnTo>
                    <a:lnTo>
                      <a:pt x="592" y="59240"/>
                    </a:lnTo>
                    <a:lnTo>
                      <a:pt x="580" y="57300"/>
                    </a:lnTo>
                    <a:lnTo>
                      <a:pt x="580" y="56670"/>
                    </a:lnTo>
                    <a:lnTo>
                      <a:pt x="580" y="56128"/>
                    </a:lnTo>
                    <a:lnTo>
                      <a:pt x="554" y="52864"/>
                    </a:lnTo>
                    <a:lnTo>
                      <a:pt x="554" y="52322"/>
                    </a:lnTo>
                    <a:lnTo>
                      <a:pt x="529" y="48101"/>
                    </a:lnTo>
                    <a:lnTo>
                      <a:pt x="529" y="47559"/>
                    </a:lnTo>
                    <a:lnTo>
                      <a:pt x="504" y="43337"/>
                    </a:lnTo>
                    <a:lnTo>
                      <a:pt x="491" y="42808"/>
                    </a:lnTo>
                    <a:lnTo>
                      <a:pt x="479" y="38347"/>
                    </a:lnTo>
                    <a:lnTo>
                      <a:pt x="466" y="37805"/>
                    </a:lnTo>
                    <a:lnTo>
                      <a:pt x="441" y="33105"/>
                    </a:lnTo>
                    <a:lnTo>
                      <a:pt x="441" y="32576"/>
                    </a:lnTo>
                    <a:lnTo>
                      <a:pt x="403" y="26930"/>
                    </a:lnTo>
                    <a:lnTo>
                      <a:pt x="403" y="26388"/>
                    </a:lnTo>
                    <a:lnTo>
                      <a:pt x="365" y="20982"/>
                    </a:lnTo>
                    <a:lnTo>
                      <a:pt x="365" y="20440"/>
                    </a:lnTo>
                    <a:lnTo>
                      <a:pt x="328" y="15034"/>
                    </a:lnTo>
                    <a:lnTo>
                      <a:pt x="328" y="14493"/>
                    </a:lnTo>
                    <a:lnTo>
                      <a:pt x="290" y="8129"/>
                    </a:lnTo>
                    <a:lnTo>
                      <a:pt x="290" y="7587"/>
                    </a:lnTo>
                    <a:lnTo>
                      <a:pt x="252" y="39"/>
                    </a:lnTo>
                    <a:lnTo>
                      <a:pt x="25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46"/>
              <p:cNvSpPr/>
              <p:nvPr/>
            </p:nvSpPr>
            <p:spPr>
              <a:xfrm>
                <a:off x="2233584" y="16786"/>
                <a:ext cx="12953" cy="3633446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30994" extrusionOk="0">
                    <a:moveTo>
                      <a:pt x="239" y="1"/>
                    </a:moveTo>
                    <a:lnTo>
                      <a:pt x="0" y="13"/>
                    </a:lnTo>
                    <a:lnTo>
                      <a:pt x="0" y="39"/>
                    </a:lnTo>
                    <a:lnTo>
                      <a:pt x="13" y="7587"/>
                    </a:lnTo>
                    <a:lnTo>
                      <a:pt x="13" y="8129"/>
                    </a:lnTo>
                    <a:lnTo>
                      <a:pt x="25" y="14493"/>
                    </a:lnTo>
                    <a:lnTo>
                      <a:pt x="25" y="15034"/>
                    </a:lnTo>
                    <a:lnTo>
                      <a:pt x="38" y="20440"/>
                    </a:lnTo>
                    <a:lnTo>
                      <a:pt x="38" y="20982"/>
                    </a:lnTo>
                    <a:lnTo>
                      <a:pt x="50" y="26388"/>
                    </a:lnTo>
                    <a:lnTo>
                      <a:pt x="50" y="26930"/>
                    </a:lnTo>
                    <a:lnTo>
                      <a:pt x="63" y="32576"/>
                    </a:lnTo>
                    <a:lnTo>
                      <a:pt x="63" y="33105"/>
                    </a:lnTo>
                    <a:lnTo>
                      <a:pt x="63" y="37805"/>
                    </a:lnTo>
                    <a:lnTo>
                      <a:pt x="63" y="38347"/>
                    </a:lnTo>
                    <a:lnTo>
                      <a:pt x="76" y="42808"/>
                    </a:lnTo>
                    <a:lnTo>
                      <a:pt x="76" y="43337"/>
                    </a:lnTo>
                    <a:lnTo>
                      <a:pt x="76" y="47559"/>
                    </a:lnTo>
                    <a:lnTo>
                      <a:pt x="76" y="48101"/>
                    </a:lnTo>
                    <a:lnTo>
                      <a:pt x="88" y="52322"/>
                    </a:lnTo>
                    <a:lnTo>
                      <a:pt x="88" y="52864"/>
                    </a:lnTo>
                    <a:lnTo>
                      <a:pt x="101" y="54994"/>
                    </a:lnTo>
                    <a:lnTo>
                      <a:pt x="101" y="56128"/>
                    </a:lnTo>
                    <a:lnTo>
                      <a:pt x="101" y="56947"/>
                    </a:lnTo>
                    <a:lnTo>
                      <a:pt x="101" y="60488"/>
                    </a:lnTo>
                    <a:lnTo>
                      <a:pt x="101" y="61030"/>
                    </a:lnTo>
                    <a:lnTo>
                      <a:pt x="113" y="64067"/>
                    </a:lnTo>
                    <a:lnTo>
                      <a:pt x="113" y="64596"/>
                    </a:lnTo>
                    <a:lnTo>
                      <a:pt x="113" y="65138"/>
                    </a:lnTo>
                    <a:lnTo>
                      <a:pt x="113" y="68263"/>
                    </a:lnTo>
                    <a:lnTo>
                      <a:pt x="113" y="68805"/>
                    </a:lnTo>
                    <a:lnTo>
                      <a:pt x="126" y="71010"/>
                    </a:lnTo>
                    <a:lnTo>
                      <a:pt x="126" y="75395"/>
                    </a:lnTo>
                    <a:lnTo>
                      <a:pt x="139" y="80991"/>
                    </a:lnTo>
                    <a:lnTo>
                      <a:pt x="164" y="92181"/>
                    </a:lnTo>
                    <a:lnTo>
                      <a:pt x="164" y="97776"/>
                    </a:lnTo>
                    <a:lnTo>
                      <a:pt x="202" y="115859"/>
                    </a:lnTo>
                    <a:lnTo>
                      <a:pt x="202" y="121265"/>
                    </a:lnTo>
                    <a:lnTo>
                      <a:pt x="214" y="128158"/>
                    </a:lnTo>
                    <a:lnTo>
                      <a:pt x="227" y="130124"/>
                    </a:lnTo>
                    <a:lnTo>
                      <a:pt x="227" y="130993"/>
                    </a:lnTo>
                    <a:lnTo>
                      <a:pt x="466" y="130981"/>
                    </a:lnTo>
                    <a:lnTo>
                      <a:pt x="466" y="130124"/>
                    </a:lnTo>
                    <a:lnTo>
                      <a:pt x="466" y="128158"/>
                    </a:lnTo>
                    <a:lnTo>
                      <a:pt x="454" y="121265"/>
                    </a:lnTo>
                    <a:lnTo>
                      <a:pt x="441" y="115985"/>
                    </a:lnTo>
                    <a:lnTo>
                      <a:pt x="416" y="97776"/>
                    </a:lnTo>
                    <a:lnTo>
                      <a:pt x="403" y="92181"/>
                    </a:lnTo>
                    <a:lnTo>
                      <a:pt x="378" y="80991"/>
                    </a:lnTo>
                    <a:lnTo>
                      <a:pt x="378" y="75395"/>
                    </a:lnTo>
                    <a:lnTo>
                      <a:pt x="365" y="71010"/>
                    </a:lnTo>
                    <a:lnTo>
                      <a:pt x="365" y="68805"/>
                    </a:lnTo>
                    <a:lnTo>
                      <a:pt x="365" y="68263"/>
                    </a:lnTo>
                    <a:lnTo>
                      <a:pt x="353" y="65138"/>
                    </a:lnTo>
                    <a:lnTo>
                      <a:pt x="353" y="64596"/>
                    </a:lnTo>
                    <a:lnTo>
                      <a:pt x="353" y="64130"/>
                    </a:lnTo>
                    <a:lnTo>
                      <a:pt x="353" y="61030"/>
                    </a:lnTo>
                    <a:lnTo>
                      <a:pt x="353" y="60488"/>
                    </a:lnTo>
                    <a:lnTo>
                      <a:pt x="340" y="57186"/>
                    </a:lnTo>
                    <a:lnTo>
                      <a:pt x="340" y="56670"/>
                    </a:lnTo>
                    <a:lnTo>
                      <a:pt x="340" y="56128"/>
                    </a:lnTo>
                    <a:lnTo>
                      <a:pt x="340" y="55246"/>
                    </a:lnTo>
                    <a:lnTo>
                      <a:pt x="328" y="52864"/>
                    </a:lnTo>
                    <a:lnTo>
                      <a:pt x="328" y="52322"/>
                    </a:lnTo>
                    <a:lnTo>
                      <a:pt x="328" y="48101"/>
                    </a:lnTo>
                    <a:lnTo>
                      <a:pt x="328" y="47559"/>
                    </a:lnTo>
                    <a:lnTo>
                      <a:pt x="315" y="43337"/>
                    </a:lnTo>
                    <a:lnTo>
                      <a:pt x="315" y="42808"/>
                    </a:lnTo>
                    <a:lnTo>
                      <a:pt x="302" y="38347"/>
                    </a:lnTo>
                    <a:lnTo>
                      <a:pt x="302" y="37805"/>
                    </a:lnTo>
                    <a:lnTo>
                      <a:pt x="302" y="33105"/>
                    </a:lnTo>
                    <a:lnTo>
                      <a:pt x="302" y="32576"/>
                    </a:lnTo>
                    <a:lnTo>
                      <a:pt x="290" y="26930"/>
                    </a:lnTo>
                    <a:lnTo>
                      <a:pt x="290" y="26388"/>
                    </a:lnTo>
                    <a:lnTo>
                      <a:pt x="277" y="20982"/>
                    </a:lnTo>
                    <a:lnTo>
                      <a:pt x="277" y="20440"/>
                    </a:lnTo>
                    <a:lnTo>
                      <a:pt x="265" y="15034"/>
                    </a:lnTo>
                    <a:lnTo>
                      <a:pt x="265" y="14493"/>
                    </a:lnTo>
                    <a:lnTo>
                      <a:pt x="252" y="8129"/>
                    </a:lnTo>
                    <a:lnTo>
                      <a:pt x="252" y="7587"/>
                    </a:lnTo>
                    <a:lnTo>
                      <a:pt x="239" y="39"/>
                    </a:lnTo>
                    <a:lnTo>
                      <a:pt x="2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46"/>
              <p:cNvSpPr/>
              <p:nvPr/>
            </p:nvSpPr>
            <p:spPr>
              <a:xfrm>
                <a:off x="1945197" y="3590763"/>
                <a:ext cx="542851" cy="159435"/>
              </a:xfrm>
              <a:custGeom>
                <a:avLst/>
                <a:gdLst/>
                <a:ahLst/>
                <a:cxnLst/>
                <a:rect l="l" t="t" r="r" b="b"/>
                <a:pathLst>
                  <a:path w="19571" h="5748" extrusionOk="0">
                    <a:moveTo>
                      <a:pt x="1" y="1"/>
                    </a:moveTo>
                    <a:lnTo>
                      <a:pt x="1" y="4462"/>
                    </a:lnTo>
                    <a:cubicBezTo>
                      <a:pt x="1" y="5180"/>
                      <a:pt x="581" y="5747"/>
                      <a:pt x="1299" y="5747"/>
                    </a:cubicBezTo>
                    <a:lnTo>
                      <a:pt x="18286" y="5747"/>
                    </a:lnTo>
                    <a:cubicBezTo>
                      <a:pt x="18991" y="5747"/>
                      <a:pt x="19571" y="5180"/>
                      <a:pt x="19571" y="4462"/>
                    </a:cubicBezTo>
                    <a:lnTo>
                      <a:pt x="19571" y="1"/>
                    </a:lnTo>
                    <a:close/>
                  </a:path>
                </a:pathLst>
              </a:custGeom>
              <a:solidFill>
                <a:srgbClr val="4623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46"/>
              <p:cNvSpPr/>
              <p:nvPr/>
            </p:nvSpPr>
            <p:spPr>
              <a:xfrm>
                <a:off x="1945197" y="3636225"/>
                <a:ext cx="542851" cy="45795"/>
              </a:xfrm>
              <a:custGeom>
                <a:avLst/>
                <a:gdLst/>
                <a:ahLst/>
                <a:cxnLst/>
                <a:rect l="l" t="t" r="r" b="b"/>
                <a:pathLst>
                  <a:path w="19571" h="1651" extrusionOk="0">
                    <a:moveTo>
                      <a:pt x="1" y="0"/>
                    </a:moveTo>
                    <a:lnTo>
                      <a:pt x="1" y="1651"/>
                    </a:lnTo>
                    <a:lnTo>
                      <a:pt x="19571" y="1651"/>
                    </a:lnTo>
                    <a:lnTo>
                      <a:pt x="195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46"/>
              <p:cNvSpPr/>
              <p:nvPr/>
            </p:nvSpPr>
            <p:spPr>
              <a:xfrm>
                <a:off x="3029095" y="3598807"/>
                <a:ext cx="119216" cy="119216"/>
              </a:xfrm>
              <a:custGeom>
                <a:avLst/>
                <a:gdLst/>
                <a:ahLst/>
                <a:cxnLst/>
                <a:rect l="l" t="t" r="r" b="b"/>
                <a:pathLst>
                  <a:path w="4298" h="4298" extrusionOk="0">
                    <a:moveTo>
                      <a:pt x="2156" y="1"/>
                    </a:moveTo>
                    <a:cubicBezTo>
                      <a:pt x="959" y="1"/>
                      <a:pt x="1" y="959"/>
                      <a:pt x="1" y="2143"/>
                    </a:cubicBezTo>
                    <a:cubicBezTo>
                      <a:pt x="1" y="3340"/>
                      <a:pt x="959" y="4298"/>
                      <a:pt x="2156" y="4298"/>
                    </a:cubicBezTo>
                    <a:cubicBezTo>
                      <a:pt x="3340" y="4298"/>
                      <a:pt x="4298" y="3340"/>
                      <a:pt x="4298" y="2143"/>
                    </a:cubicBezTo>
                    <a:cubicBezTo>
                      <a:pt x="4298" y="959"/>
                      <a:pt x="3340" y="1"/>
                      <a:pt x="2156" y="1"/>
                    </a:cubicBezTo>
                    <a:close/>
                  </a:path>
                </a:pathLst>
              </a:custGeom>
              <a:solidFill>
                <a:srgbClr val="4623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46"/>
              <p:cNvSpPr/>
              <p:nvPr/>
            </p:nvSpPr>
            <p:spPr>
              <a:xfrm>
                <a:off x="3078052" y="3598807"/>
                <a:ext cx="21330" cy="69593"/>
              </a:xfrm>
              <a:custGeom>
                <a:avLst/>
                <a:gdLst/>
                <a:ahLst/>
                <a:cxnLst/>
                <a:rect l="l" t="t" r="r" b="b"/>
                <a:pathLst>
                  <a:path w="769" h="2509" extrusionOk="0">
                    <a:moveTo>
                      <a:pt x="391" y="1"/>
                    </a:moveTo>
                    <a:cubicBezTo>
                      <a:pt x="252" y="1"/>
                      <a:pt x="126" y="13"/>
                      <a:pt x="0" y="39"/>
                    </a:cubicBezTo>
                    <a:lnTo>
                      <a:pt x="0" y="2130"/>
                    </a:lnTo>
                    <a:cubicBezTo>
                      <a:pt x="0" y="2345"/>
                      <a:pt x="176" y="2508"/>
                      <a:pt x="391" y="2508"/>
                    </a:cubicBezTo>
                    <a:cubicBezTo>
                      <a:pt x="592" y="2508"/>
                      <a:pt x="769" y="2345"/>
                      <a:pt x="769" y="2130"/>
                    </a:cubicBezTo>
                    <a:lnTo>
                      <a:pt x="769" y="39"/>
                    </a:lnTo>
                    <a:cubicBezTo>
                      <a:pt x="643" y="13"/>
                      <a:pt x="517" y="1"/>
                      <a:pt x="39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46"/>
              <p:cNvSpPr/>
              <p:nvPr/>
            </p:nvSpPr>
            <p:spPr>
              <a:xfrm>
                <a:off x="2802619" y="3792803"/>
                <a:ext cx="119216" cy="119216"/>
              </a:xfrm>
              <a:custGeom>
                <a:avLst/>
                <a:gdLst/>
                <a:ahLst/>
                <a:cxnLst/>
                <a:rect l="l" t="t" r="r" b="b"/>
                <a:pathLst>
                  <a:path w="4298" h="4298" extrusionOk="0">
                    <a:moveTo>
                      <a:pt x="2155" y="1"/>
                    </a:moveTo>
                    <a:cubicBezTo>
                      <a:pt x="958" y="1"/>
                      <a:pt x="0" y="971"/>
                      <a:pt x="0" y="2155"/>
                    </a:cubicBezTo>
                    <a:cubicBezTo>
                      <a:pt x="0" y="3340"/>
                      <a:pt x="958" y="4298"/>
                      <a:pt x="2155" y="4298"/>
                    </a:cubicBezTo>
                    <a:cubicBezTo>
                      <a:pt x="3340" y="4298"/>
                      <a:pt x="4297" y="3340"/>
                      <a:pt x="4297" y="2155"/>
                    </a:cubicBezTo>
                    <a:cubicBezTo>
                      <a:pt x="4297" y="971"/>
                      <a:pt x="3340" y="1"/>
                      <a:pt x="2155" y="1"/>
                    </a:cubicBezTo>
                    <a:close/>
                  </a:path>
                </a:pathLst>
              </a:custGeom>
              <a:solidFill>
                <a:srgbClr val="4623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46"/>
              <p:cNvSpPr/>
              <p:nvPr/>
            </p:nvSpPr>
            <p:spPr>
              <a:xfrm>
                <a:off x="2851548" y="3792803"/>
                <a:ext cx="21330" cy="69926"/>
              </a:xfrm>
              <a:custGeom>
                <a:avLst/>
                <a:gdLst/>
                <a:ahLst/>
                <a:cxnLst/>
                <a:rect l="l" t="t" r="r" b="b"/>
                <a:pathLst>
                  <a:path w="769" h="2521" extrusionOk="0">
                    <a:moveTo>
                      <a:pt x="391" y="1"/>
                    </a:moveTo>
                    <a:cubicBezTo>
                      <a:pt x="252" y="1"/>
                      <a:pt x="126" y="13"/>
                      <a:pt x="0" y="38"/>
                    </a:cubicBezTo>
                    <a:lnTo>
                      <a:pt x="0" y="2130"/>
                    </a:lnTo>
                    <a:cubicBezTo>
                      <a:pt x="0" y="2344"/>
                      <a:pt x="177" y="2521"/>
                      <a:pt x="391" y="2521"/>
                    </a:cubicBezTo>
                    <a:cubicBezTo>
                      <a:pt x="593" y="2521"/>
                      <a:pt x="769" y="2344"/>
                      <a:pt x="769" y="2130"/>
                    </a:cubicBezTo>
                    <a:lnTo>
                      <a:pt x="769" y="38"/>
                    </a:lnTo>
                    <a:cubicBezTo>
                      <a:pt x="643" y="13"/>
                      <a:pt x="517" y="1"/>
                      <a:pt x="39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244F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5"/>
          <p:cNvSpPr txBox="1">
            <a:spLocks noGrp="1"/>
          </p:cNvSpPr>
          <p:nvPr>
            <p:ph type="title"/>
          </p:nvPr>
        </p:nvSpPr>
        <p:spPr>
          <a:xfrm>
            <a:off x="726000" y="263318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Popularity vs Year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417" name="Google Shape;4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00" y="836025"/>
            <a:ext cx="8428425" cy="412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244F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6"/>
          <p:cNvSpPr txBox="1">
            <a:spLocks noGrp="1"/>
          </p:cNvSpPr>
          <p:nvPr>
            <p:ph type="title"/>
          </p:nvPr>
        </p:nvSpPr>
        <p:spPr>
          <a:xfrm>
            <a:off x="726000" y="263318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Holidays 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423" name="Google Shape;4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62" y="836025"/>
            <a:ext cx="8720077" cy="381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244F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7"/>
          <p:cNvSpPr txBox="1">
            <a:spLocks noGrp="1"/>
          </p:cNvSpPr>
          <p:nvPr>
            <p:ph type="title"/>
          </p:nvPr>
        </p:nvSpPr>
        <p:spPr>
          <a:xfrm>
            <a:off x="726000" y="263318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Season</a:t>
            </a:r>
            <a:endParaRPr/>
          </a:p>
        </p:txBody>
      </p:sp>
      <p:pic>
        <p:nvPicPr>
          <p:cNvPr id="429" name="Google Shape;4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75" y="896675"/>
            <a:ext cx="8327102" cy="39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244F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8"/>
          <p:cNvSpPr txBox="1">
            <a:spLocks noGrp="1"/>
          </p:cNvSpPr>
          <p:nvPr>
            <p:ph type="title"/>
          </p:nvPr>
        </p:nvSpPr>
        <p:spPr>
          <a:xfrm>
            <a:off x="726000" y="263318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SPM All</a:t>
            </a:r>
            <a:endParaRPr/>
          </a:p>
        </p:txBody>
      </p:sp>
      <p:sp>
        <p:nvSpPr>
          <p:cNvPr id="435" name="Google Shape;435;p58"/>
          <p:cNvSpPr/>
          <p:nvPr/>
        </p:nvSpPr>
        <p:spPr>
          <a:xfrm rot="1043532" flipH="1">
            <a:off x="8164550" y="339790"/>
            <a:ext cx="644187" cy="866603"/>
          </a:xfrm>
          <a:custGeom>
            <a:avLst/>
            <a:gdLst/>
            <a:ahLst/>
            <a:cxnLst/>
            <a:rect l="l" t="t" r="r" b="b"/>
            <a:pathLst>
              <a:path w="6617" h="10012" extrusionOk="0">
                <a:moveTo>
                  <a:pt x="2945" y="1"/>
                </a:moveTo>
                <a:cubicBezTo>
                  <a:pt x="2900" y="1"/>
                  <a:pt x="2854" y="8"/>
                  <a:pt x="2805" y="25"/>
                </a:cubicBezTo>
                <a:cubicBezTo>
                  <a:pt x="2647" y="56"/>
                  <a:pt x="2521" y="214"/>
                  <a:pt x="2521" y="434"/>
                </a:cubicBezTo>
                <a:lnTo>
                  <a:pt x="2521" y="6924"/>
                </a:lnTo>
                <a:cubicBezTo>
                  <a:pt x="2301" y="6767"/>
                  <a:pt x="2017" y="6704"/>
                  <a:pt x="1702" y="6704"/>
                </a:cubicBezTo>
                <a:cubicBezTo>
                  <a:pt x="788" y="6704"/>
                  <a:pt x="64" y="7428"/>
                  <a:pt x="64" y="8342"/>
                </a:cubicBezTo>
                <a:cubicBezTo>
                  <a:pt x="1" y="9256"/>
                  <a:pt x="757" y="10012"/>
                  <a:pt x="1671" y="10012"/>
                </a:cubicBezTo>
                <a:cubicBezTo>
                  <a:pt x="2584" y="10012"/>
                  <a:pt x="3309" y="9256"/>
                  <a:pt x="3309" y="8342"/>
                </a:cubicBezTo>
                <a:lnTo>
                  <a:pt x="3309" y="1820"/>
                </a:lnTo>
                <a:cubicBezTo>
                  <a:pt x="3907" y="2545"/>
                  <a:pt x="4632" y="3144"/>
                  <a:pt x="5294" y="3616"/>
                </a:cubicBezTo>
                <a:cubicBezTo>
                  <a:pt x="5609" y="3868"/>
                  <a:pt x="5798" y="4215"/>
                  <a:pt x="5798" y="4593"/>
                </a:cubicBezTo>
                <a:cubicBezTo>
                  <a:pt x="5798" y="5286"/>
                  <a:pt x="5262" y="5822"/>
                  <a:pt x="4537" y="5822"/>
                </a:cubicBezTo>
                <a:cubicBezTo>
                  <a:pt x="4317" y="5822"/>
                  <a:pt x="4159" y="6011"/>
                  <a:pt x="4159" y="6263"/>
                </a:cubicBezTo>
                <a:cubicBezTo>
                  <a:pt x="4159" y="6483"/>
                  <a:pt x="4348" y="6704"/>
                  <a:pt x="4537" y="6704"/>
                </a:cubicBezTo>
                <a:cubicBezTo>
                  <a:pt x="5672" y="6704"/>
                  <a:pt x="6617" y="5727"/>
                  <a:pt x="6617" y="4593"/>
                </a:cubicBezTo>
                <a:cubicBezTo>
                  <a:pt x="6617" y="3931"/>
                  <a:pt x="6302" y="3333"/>
                  <a:pt x="5798" y="2955"/>
                </a:cubicBezTo>
                <a:cubicBezTo>
                  <a:pt x="5042" y="2388"/>
                  <a:pt x="4317" y="1726"/>
                  <a:pt x="3750" y="907"/>
                </a:cubicBezTo>
                <a:lnTo>
                  <a:pt x="3277" y="182"/>
                </a:lnTo>
                <a:cubicBezTo>
                  <a:pt x="3184" y="65"/>
                  <a:pt x="3073" y="1"/>
                  <a:pt x="2945" y="1"/>
                </a:cubicBezTo>
                <a:close/>
              </a:path>
            </a:pathLst>
          </a:custGeom>
          <a:gradFill>
            <a:gsLst>
              <a:gs pos="0">
                <a:srgbClr val="E6216C">
                  <a:alpha val="18823"/>
                </a:srgbClr>
              </a:gs>
              <a:gs pos="100000">
                <a:srgbClr val="FFC452">
                  <a:alpha val="8666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6" name="Google Shape;436;p58"/>
          <p:cNvPicPr preferRelativeResize="0"/>
          <p:nvPr/>
        </p:nvPicPr>
        <p:blipFill rotWithShape="1">
          <a:blip r:embed="rId3">
            <a:alphaModFix/>
          </a:blip>
          <a:srcRect l="1082" t="9760" r="1384" b="2781"/>
          <a:stretch/>
        </p:blipFill>
        <p:spPr>
          <a:xfrm>
            <a:off x="322950" y="836025"/>
            <a:ext cx="8095051" cy="3944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244F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9"/>
          <p:cNvSpPr txBox="1">
            <a:spLocks noGrp="1"/>
          </p:cNvSpPr>
          <p:nvPr>
            <p:ph type="title"/>
          </p:nvPr>
        </p:nvSpPr>
        <p:spPr>
          <a:xfrm>
            <a:off x="726000" y="263318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SPM VL</a:t>
            </a:r>
            <a:endParaRPr/>
          </a:p>
        </p:txBody>
      </p:sp>
      <p:sp>
        <p:nvSpPr>
          <p:cNvPr id="442" name="Google Shape;442;p59"/>
          <p:cNvSpPr/>
          <p:nvPr/>
        </p:nvSpPr>
        <p:spPr>
          <a:xfrm rot="1530301" flipH="1">
            <a:off x="8214400" y="312498"/>
            <a:ext cx="647424" cy="900143"/>
          </a:xfrm>
          <a:custGeom>
            <a:avLst/>
            <a:gdLst/>
            <a:ahLst/>
            <a:cxnLst/>
            <a:rect l="l" t="t" r="r" b="b"/>
            <a:pathLst>
              <a:path w="6617" h="10012" extrusionOk="0">
                <a:moveTo>
                  <a:pt x="2945" y="1"/>
                </a:moveTo>
                <a:cubicBezTo>
                  <a:pt x="2900" y="1"/>
                  <a:pt x="2854" y="8"/>
                  <a:pt x="2805" y="25"/>
                </a:cubicBezTo>
                <a:cubicBezTo>
                  <a:pt x="2647" y="56"/>
                  <a:pt x="2521" y="214"/>
                  <a:pt x="2521" y="434"/>
                </a:cubicBezTo>
                <a:lnTo>
                  <a:pt x="2521" y="6924"/>
                </a:lnTo>
                <a:cubicBezTo>
                  <a:pt x="2301" y="6767"/>
                  <a:pt x="2017" y="6704"/>
                  <a:pt x="1702" y="6704"/>
                </a:cubicBezTo>
                <a:cubicBezTo>
                  <a:pt x="788" y="6704"/>
                  <a:pt x="64" y="7428"/>
                  <a:pt x="64" y="8342"/>
                </a:cubicBezTo>
                <a:cubicBezTo>
                  <a:pt x="1" y="9256"/>
                  <a:pt x="757" y="10012"/>
                  <a:pt x="1671" y="10012"/>
                </a:cubicBezTo>
                <a:cubicBezTo>
                  <a:pt x="2584" y="10012"/>
                  <a:pt x="3309" y="9256"/>
                  <a:pt x="3309" y="8342"/>
                </a:cubicBezTo>
                <a:lnTo>
                  <a:pt x="3309" y="1820"/>
                </a:lnTo>
                <a:cubicBezTo>
                  <a:pt x="3907" y="2545"/>
                  <a:pt x="4632" y="3144"/>
                  <a:pt x="5294" y="3616"/>
                </a:cubicBezTo>
                <a:cubicBezTo>
                  <a:pt x="5609" y="3868"/>
                  <a:pt x="5798" y="4215"/>
                  <a:pt x="5798" y="4593"/>
                </a:cubicBezTo>
                <a:cubicBezTo>
                  <a:pt x="5798" y="5286"/>
                  <a:pt x="5262" y="5822"/>
                  <a:pt x="4537" y="5822"/>
                </a:cubicBezTo>
                <a:cubicBezTo>
                  <a:pt x="4317" y="5822"/>
                  <a:pt x="4159" y="6011"/>
                  <a:pt x="4159" y="6263"/>
                </a:cubicBezTo>
                <a:cubicBezTo>
                  <a:pt x="4159" y="6483"/>
                  <a:pt x="4348" y="6704"/>
                  <a:pt x="4537" y="6704"/>
                </a:cubicBezTo>
                <a:cubicBezTo>
                  <a:pt x="5672" y="6704"/>
                  <a:pt x="6617" y="5727"/>
                  <a:pt x="6617" y="4593"/>
                </a:cubicBezTo>
                <a:cubicBezTo>
                  <a:pt x="6617" y="3931"/>
                  <a:pt x="6302" y="3333"/>
                  <a:pt x="5798" y="2955"/>
                </a:cubicBezTo>
                <a:cubicBezTo>
                  <a:pt x="5042" y="2388"/>
                  <a:pt x="4317" y="1726"/>
                  <a:pt x="3750" y="907"/>
                </a:cubicBezTo>
                <a:lnTo>
                  <a:pt x="3277" y="182"/>
                </a:lnTo>
                <a:cubicBezTo>
                  <a:pt x="3184" y="65"/>
                  <a:pt x="3073" y="1"/>
                  <a:pt x="2945" y="1"/>
                </a:cubicBezTo>
                <a:close/>
              </a:path>
            </a:pathLst>
          </a:custGeom>
          <a:gradFill>
            <a:gsLst>
              <a:gs pos="0">
                <a:srgbClr val="E6216C">
                  <a:alpha val="18823"/>
                </a:srgbClr>
              </a:gs>
              <a:gs pos="100000">
                <a:srgbClr val="FFC452">
                  <a:alpha val="8666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3" name="Google Shape;443;p59"/>
          <p:cNvPicPr preferRelativeResize="0"/>
          <p:nvPr/>
        </p:nvPicPr>
        <p:blipFill rotWithShape="1">
          <a:blip r:embed="rId3">
            <a:alphaModFix/>
          </a:blip>
          <a:srcRect l="1209" t="10263" r="1209" b="3051"/>
          <a:stretch/>
        </p:blipFill>
        <p:spPr>
          <a:xfrm>
            <a:off x="247975" y="836025"/>
            <a:ext cx="8170024" cy="4036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244F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0"/>
          <p:cNvSpPr txBox="1">
            <a:spLocks noGrp="1"/>
          </p:cNvSpPr>
          <p:nvPr>
            <p:ph type="title"/>
          </p:nvPr>
        </p:nvSpPr>
        <p:spPr>
          <a:xfrm>
            <a:off x="726000" y="263318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SPM L</a:t>
            </a:r>
            <a:endParaRPr/>
          </a:p>
        </p:txBody>
      </p:sp>
      <p:sp>
        <p:nvSpPr>
          <p:cNvPr id="449" name="Google Shape;449;p60"/>
          <p:cNvSpPr/>
          <p:nvPr/>
        </p:nvSpPr>
        <p:spPr>
          <a:xfrm flipH="1">
            <a:off x="357516" y="1239700"/>
            <a:ext cx="576258" cy="822386"/>
          </a:xfrm>
          <a:custGeom>
            <a:avLst/>
            <a:gdLst/>
            <a:ahLst/>
            <a:cxnLst/>
            <a:rect l="l" t="t" r="r" b="b"/>
            <a:pathLst>
              <a:path w="6617" h="10012" extrusionOk="0">
                <a:moveTo>
                  <a:pt x="2945" y="1"/>
                </a:moveTo>
                <a:cubicBezTo>
                  <a:pt x="2900" y="1"/>
                  <a:pt x="2854" y="8"/>
                  <a:pt x="2805" y="25"/>
                </a:cubicBezTo>
                <a:cubicBezTo>
                  <a:pt x="2647" y="56"/>
                  <a:pt x="2521" y="214"/>
                  <a:pt x="2521" y="434"/>
                </a:cubicBezTo>
                <a:lnTo>
                  <a:pt x="2521" y="6924"/>
                </a:lnTo>
                <a:cubicBezTo>
                  <a:pt x="2301" y="6767"/>
                  <a:pt x="2017" y="6704"/>
                  <a:pt x="1702" y="6704"/>
                </a:cubicBezTo>
                <a:cubicBezTo>
                  <a:pt x="788" y="6704"/>
                  <a:pt x="64" y="7428"/>
                  <a:pt x="64" y="8342"/>
                </a:cubicBezTo>
                <a:cubicBezTo>
                  <a:pt x="1" y="9256"/>
                  <a:pt x="757" y="10012"/>
                  <a:pt x="1671" y="10012"/>
                </a:cubicBezTo>
                <a:cubicBezTo>
                  <a:pt x="2584" y="10012"/>
                  <a:pt x="3309" y="9256"/>
                  <a:pt x="3309" y="8342"/>
                </a:cubicBezTo>
                <a:lnTo>
                  <a:pt x="3309" y="1820"/>
                </a:lnTo>
                <a:cubicBezTo>
                  <a:pt x="3907" y="2545"/>
                  <a:pt x="4632" y="3144"/>
                  <a:pt x="5294" y="3616"/>
                </a:cubicBezTo>
                <a:cubicBezTo>
                  <a:pt x="5609" y="3868"/>
                  <a:pt x="5798" y="4215"/>
                  <a:pt x="5798" y="4593"/>
                </a:cubicBezTo>
                <a:cubicBezTo>
                  <a:pt x="5798" y="5286"/>
                  <a:pt x="5262" y="5822"/>
                  <a:pt x="4537" y="5822"/>
                </a:cubicBezTo>
                <a:cubicBezTo>
                  <a:pt x="4317" y="5822"/>
                  <a:pt x="4159" y="6011"/>
                  <a:pt x="4159" y="6263"/>
                </a:cubicBezTo>
                <a:cubicBezTo>
                  <a:pt x="4159" y="6483"/>
                  <a:pt x="4348" y="6704"/>
                  <a:pt x="4537" y="6704"/>
                </a:cubicBezTo>
                <a:cubicBezTo>
                  <a:pt x="5672" y="6704"/>
                  <a:pt x="6617" y="5727"/>
                  <a:pt x="6617" y="4593"/>
                </a:cubicBezTo>
                <a:cubicBezTo>
                  <a:pt x="6617" y="3931"/>
                  <a:pt x="6302" y="3333"/>
                  <a:pt x="5798" y="2955"/>
                </a:cubicBezTo>
                <a:cubicBezTo>
                  <a:pt x="5042" y="2388"/>
                  <a:pt x="4317" y="1726"/>
                  <a:pt x="3750" y="907"/>
                </a:cubicBezTo>
                <a:lnTo>
                  <a:pt x="3277" y="182"/>
                </a:lnTo>
                <a:cubicBezTo>
                  <a:pt x="3184" y="65"/>
                  <a:pt x="3073" y="1"/>
                  <a:pt x="2945" y="1"/>
                </a:cubicBezTo>
                <a:close/>
              </a:path>
            </a:pathLst>
          </a:custGeom>
          <a:gradFill>
            <a:gsLst>
              <a:gs pos="0">
                <a:srgbClr val="E6216C">
                  <a:alpha val="18823"/>
                </a:srgbClr>
              </a:gs>
              <a:gs pos="100000">
                <a:srgbClr val="FFC452">
                  <a:alpha val="8666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0" name="Google Shape;450;p60"/>
          <p:cNvPicPr preferRelativeResize="0"/>
          <p:nvPr/>
        </p:nvPicPr>
        <p:blipFill rotWithShape="1">
          <a:blip r:embed="rId3">
            <a:alphaModFix/>
          </a:blip>
          <a:srcRect l="1009" t="10618" r="941" b="2561"/>
          <a:stretch/>
        </p:blipFill>
        <p:spPr>
          <a:xfrm>
            <a:off x="174550" y="920925"/>
            <a:ext cx="8243452" cy="3997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0"/>
          <p:cNvSpPr/>
          <p:nvPr/>
        </p:nvSpPr>
        <p:spPr>
          <a:xfrm rot="1934494" flipH="1">
            <a:off x="8171537" y="441103"/>
            <a:ext cx="647418" cy="900147"/>
          </a:xfrm>
          <a:custGeom>
            <a:avLst/>
            <a:gdLst/>
            <a:ahLst/>
            <a:cxnLst/>
            <a:rect l="l" t="t" r="r" b="b"/>
            <a:pathLst>
              <a:path w="6617" h="10012" extrusionOk="0">
                <a:moveTo>
                  <a:pt x="2945" y="1"/>
                </a:moveTo>
                <a:cubicBezTo>
                  <a:pt x="2900" y="1"/>
                  <a:pt x="2854" y="8"/>
                  <a:pt x="2805" y="25"/>
                </a:cubicBezTo>
                <a:cubicBezTo>
                  <a:pt x="2647" y="56"/>
                  <a:pt x="2521" y="214"/>
                  <a:pt x="2521" y="434"/>
                </a:cubicBezTo>
                <a:lnTo>
                  <a:pt x="2521" y="6924"/>
                </a:lnTo>
                <a:cubicBezTo>
                  <a:pt x="2301" y="6767"/>
                  <a:pt x="2017" y="6704"/>
                  <a:pt x="1702" y="6704"/>
                </a:cubicBezTo>
                <a:cubicBezTo>
                  <a:pt x="788" y="6704"/>
                  <a:pt x="64" y="7428"/>
                  <a:pt x="64" y="8342"/>
                </a:cubicBezTo>
                <a:cubicBezTo>
                  <a:pt x="1" y="9256"/>
                  <a:pt x="757" y="10012"/>
                  <a:pt x="1671" y="10012"/>
                </a:cubicBezTo>
                <a:cubicBezTo>
                  <a:pt x="2584" y="10012"/>
                  <a:pt x="3309" y="9256"/>
                  <a:pt x="3309" y="8342"/>
                </a:cubicBezTo>
                <a:lnTo>
                  <a:pt x="3309" y="1820"/>
                </a:lnTo>
                <a:cubicBezTo>
                  <a:pt x="3907" y="2545"/>
                  <a:pt x="4632" y="3144"/>
                  <a:pt x="5294" y="3616"/>
                </a:cubicBezTo>
                <a:cubicBezTo>
                  <a:pt x="5609" y="3868"/>
                  <a:pt x="5798" y="4215"/>
                  <a:pt x="5798" y="4593"/>
                </a:cubicBezTo>
                <a:cubicBezTo>
                  <a:pt x="5798" y="5286"/>
                  <a:pt x="5262" y="5822"/>
                  <a:pt x="4537" y="5822"/>
                </a:cubicBezTo>
                <a:cubicBezTo>
                  <a:pt x="4317" y="5822"/>
                  <a:pt x="4159" y="6011"/>
                  <a:pt x="4159" y="6263"/>
                </a:cubicBezTo>
                <a:cubicBezTo>
                  <a:pt x="4159" y="6483"/>
                  <a:pt x="4348" y="6704"/>
                  <a:pt x="4537" y="6704"/>
                </a:cubicBezTo>
                <a:cubicBezTo>
                  <a:pt x="5672" y="6704"/>
                  <a:pt x="6617" y="5727"/>
                  <a:pt x="6617" y="4593"/>
                </a:cubicBezTo>
                <a:cubicBezTo>
                  <a:pt x="6617" y="3931"/>
                  <a:pt x="6302" y="3333"/>
                  <a:pt x="5798" y="2955"/>
                </a:cubicBezTo>
                <a:cubicBezTo>
                  <a:pt x="5042" y="2388"/>
                  <a:pt x="4317" y="1726"/>
                  <a:pt x="3750" y="907"/>
                </a:cubicBezTo>
                <a:lnTo>
                  <a:pt x="3277" y="182"/>
                </a:lnTo>
                <a:cubicBezTo>
                  <a:pt x="3184" y="65"/>
                  <a:pt x="3073" y="1"/>
                  <a:pt x="2945" y="1"/>
                </a:cubicBezTo>
                <a:close/>
              </a:path>
            </a:pathLst>
          </a:custGeom>
          <a:gradFill>
            <a:gsLst>
              <a:gs pos="0">
                <a:srgbClr val="E6216C">
                  <a:alpha val="18823"/>
                </a:srgbClr>
              </a:gs>
              <a:gs pos="100000">
                <a:srgbClr val="FFC452">
                  <a:alpha val="8666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244F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1"/>
          <p:cNvSpPr txBox="1">
            <a:spLocks noGrp="1"/>
          </p:cNvSpPr>
          <p:nvPr>
            <p:ph type="title"/>
          </p:nvPr>
        </p:nvSpPr>
        <p:spPr>
          <a:xfrm>
            <a:off x="726000" y="263318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SPM A</a:t>
            </a:r>
            <a:endParaRPr/>
          </a:p>
        </p:txBody>
      </p:sp>
      <p:sp>
        <p:nvSpPr>
          <p:cNvPr id="457" name="Google Shape;457;p61"/>
          <p:cNvSpPr/>
          <p:nvPr/>
        </p:nvSpPr>
        <p:spPr>
          <a:xfrm rot="2454885" flipH="1">
            <a:off x="8171529" y="441095"/>
            <a:ext cx="647419" cy="900134"/>
          </a:xfrm>
          <a:custGeom>
            <a:avLst/>
            <a:gdLst/>
            <a:ahLst/>
            <a:cxnLst/>
            <a:rect l="l" t="t" r="r" b="b"/>
            <a:pathLst>
              <a:path w="6617" h="10012" extrusionOk="0">
                <a:moveTo>
                  <a:pt x="2945" y="1"/>
                </a:moveTo>
                <a:cubicBezTo>
                  <a:pt x="2900" y="1"/>
                  <a:pt x="2854" y="8"/>
                  <a:pt x="2805" y="25"/>
                </a:cubicBezTo>
                <a:cubicBezTo>
                  <a:pt x="2647" y="56"/>
                  <a:pt x="2521" y="214"/>
                  <a:pt x="2521" y="434"/>
                </a:cubicBezTo>
                <a:lnTo>
                  <a:pt x="2521" y="6924"/>
                </a:lnTo>
                <a:cubicBezTo>
                  <a:pt x="2301" y="6767"/>
                  <a:pt x="2017" y="6704"/>
                  <a:pt x="1702" y="6704"/>
                </a:cubicBezTo>
                <a:cubicBezTo>
                  <a:pt x="788" y="6704"/>
                  <a:pt x="64" y="7428"/>
                  <a:pt x="64" y="8342"/>
                </a:cubicBezTo>
                <a:cubicBezTo>
                  <a:pt x="1" y="9256"/>
                  <a:pt x="757" y="10012"/>
                  <a:pt x="1671" y="10012"/>
                </a:cubicBezTo>
                <a:cubicBezTo>
                  <a:pt x="2584" y="10012"/>
                  <a:pt x="3309" y="9256"/>
                  <a:pt x="3309" y="8342"/>
                </a:cubicBezTo>
                <a:lnTo>
                  <a:pt x="3309" y="1820"/>
                </a:lnTo>
                <a:cubicBezTo>
                  <a:pt x="3907" y="2545"/>
                  <a:pt x="4632" y="3144"/>
                  <a:pt x="5294" y="3616"/>
                </a:cubicBezTo>
                <a:cubicBezTo>
                  <a:pt x="5609" y="3868"/>
                  <a:pt x="5798" y="4215"/>
                  <a:pt x="5798" y="4593"/>
                </a:cubicBezTo>
                <a:cubicBezTo>
                  <a:pt x="5798" y="5286"/>
                  <a:pt x="5262" y="5822"/>
                  <a:pt x="4537" y="5822"/>
                </a:cubicBezTo>
                <a:cubicBezTo>
                  <a:pt x="4317" y="5822"/>
                  <a:pt x="4159" y="6011"/>
                  <a:pt x="4159" y="6263"/>
                </a:cubicBezTo>
                <a:cubicBezTo>
                  <a:pt x="4159" y="6483"/>
                  <a:pt x="4348" y="6704"/>
                  <a:pt x="4537" y="6704"/>
                </a:cubicBezTo>
                <a:cubicBezTo>
                  <a:pt x="5672" y="6704"/>
                  <a:pt x="6617" y="5727"/>
                  <a:pt x="6617" y="4593"/>
                </a:cubicBezTo>
                <a:cubicBezTo>
                  <a:pt x="6617" y="3931"/>
                  <a:pt x="6302" y="3333"/>
                  <a:pt x="5798" y="2955"/>
                </a:cubicBezTo>
                <a:cubicBezTo>
                  <a:pt x="5042" y="2388"/>
                  <a:pt x="4317" y="1726"/>
                  <a:pt x="3750" y="907"/>
                </a:cubicBezTo>
                <a:lnTo>
                  <a:pt x="3277" y="182"/>
                </a:lnTo>
                <a:cubicBezTo>
                  <a:pt x="3184" y="65"/>
                  <a:pt x="3073" y="1"/>
                  <a:pt x="2945" y="1"/>
                </a:cubicBezTo>
                <a:close/>
              </a:path>
            </a:pathLst>
          </a:custGeom>
          <a:gradFill>
            <a:gsLst>
              <a:gs pos="0">
                <a:srgbClr val="E6216C">
                  <a:alpha val="18823"/>
                </a:srgbClr>
              </a:gs>
              <a:gs pos="100000">
                <a:srgbClr val="FFC452">
                  <a:alpha val="8666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8" name="Google Shape;458;p61"/>
          <p:cNvPicPr preferRelativeResize="0"/>
          <p:nvPr/>
        </p:nvPicPr>
        <p:blipFill rotWithShape="1">
          <a:blip r:embed="rId3">
            <a:alphaModFix/>
          </a:blip>
          <a:srcRect l="1145" t="10622" r="939" b="2518"/>
          <a:stretch/>
        </p:blipFill>
        <p:spPr>
          <a:xfrm>
            <a:off x="310750" y="889400"/>
            <a:ext cx="8107249" cy="390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244F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2"/>
          <p:cNvSpPr txBox="1">
            <a:spLocks noGrp="1"/>
          </p:cNvSpPr>
          <p:nvPr>
            <p:ph type="title"/>
          </p:nvPr>
        </p:nvSpPr>
        <p:spPr>
          <a:xfrm>
            <a:off x="726000" y="263318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SPM H</a:t>
            </a:r>
            <a:endParaRPr/>
          </a:p>
        </p:txBody>
      </p:sp>
      <p:sp>
        <p:nvSpPr>
          <p:cNvPr id="464" name="Google Shape;464;p62"/>
          <p:cNvSpPr/>
          <p:nvPr/>
        </p:nvSpPr>
        <p:spPr>
          <a:xfrm rot="2700124" flipH="1">
            <a:off x="8107235" y="462519"/>
            <a:ext cx="647423" cy="900130"/>
          </a:xfrm>
          <a:custGeom>
            <a:avLst/>
            <a:gdLst/>
            <a:ahLst/>
            <a:cxnLst/>
            <a:rect l="l" t="t" r="r" b="b"/>
            <a:pathLst>
              <a:path w="6617" h="10012" extrusionOk="0">
                <a:moveTo>
                  <a:pt x="2945" y="1"/>
                </a:moveTo>
                <a:cubicBezTo>
                  <a:pt x="2900" y="1"/>
                  <a:pt x="2854" y="8"/>
                  <a:pt x="2805" y="25"/>
                </a:cubicBezTo>
                <a:cubicBezTo>
                  <a:pt x="2647" y="56"/>
                  <a:pt x="2521" y="214"/>
                  <a:pt x="2521" y="434"/>
                </a:cubicBezTo>
                <a:lnTo>
                  <a:pt x="2521" y="6924"/>
                </a:lnTo>
                <a:cubicBezTo>
                  <a:pt x="2301" y="6767"/>
                  <a:pt x="2017" y="6704"/>
                  <a:pt x="1702" y="6704"/>
                </a:cubicBezTo>
                <a:cubicBezTo>
                  <a:pt x="788" y="6704"/>
                  <a:pt x="64" y="7428"/>
                  <a:pt x="64" y="8342"/>
                </a:cubicBezTo>
                <a:cubicBezTo>
                  <a:pt x="1" y="9256"/>
                  <a:pt x="757" y="10012"/>
                  <a:pt x="1671" y="10012"/>
                </a:cubicBezTo>
                <a:cubicBezTo>
                  <a:pt x="2584" y="10012"/>
                  <a:pt x="3309" y="9256"/>
                  <a:pt x="3309" y="8342"/>
                </a:cubicBezTo>
                <a:lnTo>
                  <a:pt x="3309" y="1820"/>
                </a:lnTo>
                <a:cubicBezTo>
                  <a:pt x="3907" y="2545"/>
                  <a:pt x="4632" y="3144"/>
                  <a:pt x="5294" y="3616"/>
                </a:cubicBezTo>
                <a:cubicBezTo>
                  <a:pt x="5609" y="3868"/>
                  <a:pt x="5798" y="4215"/>
                  <a:pt x="5798" y="4593"/>
                </a:cubicBezTo>
                <a:cubicBezTo>
                  <a:pt x="5798" y="5286"/>
                  <a:pt x="5262" y="5822"/>
                  <a:pt x="4537" y="5822"/>
                </a:cubicBezTo>
                <a:cubicBezTo>
                  <a:pt x="4317" y="5822"/>
                  <a:pt x="4159" y="6011"/>
                  <a:pt x="4159" y="6263"/>
                </a:cubicBezTo>
                <a:cubicBezTo>
                  <a:pt x="4159" y="6483"/>
                  <a:pt x="4348" y="6704"/>
                  <a:pt x="4537" y="6704"/>
                </a:cubicBezTo>
                <a:cubicBezTo>
                  <a:pt x="5672" y="6704"/>
                  <a:pt x="6617" y="5727"/>
                  <a:pt x="6617" y="4593"/>
                </a:cubicBezTo>
                <a:cubicBezTo>
                  <a:pt x="6617" y="3931"/>
                  <a:pt x="6302" y="3333"/>
                  <a:pt x="5798" y="2955"/>
                </a:cubicBezTo>
                <a:cubicBezTo>
                  <a:pt x="5042" y="2388"/>
                  <a:pt x="4317" y="1726"/>
                  <a:pt x="3750" y="907"/>
                </a:cubicBezTo>
                <a:lnTo>
                  <a:pt x="3277" y="182"/>
                </a:lnTo>
                <a:cubicBezTo>
                  <a:pt x="3184" y="65"/>
                  <a:pt x="3073" y="1"/>
                  <a:pt x="2945" y="1"/>
                </a:cubicBezTo>
                <a:close/>
              </a:path>
            </a:pathLst>
          </a:custGeom>
          <a:gradFill>
            <a:gsLst>
              <a:gs pos="0">
                <a:srgbClr val="E6216C">
                  <a:alpha val="18823"/>
                </a:srgbClr>
              </a:gs>
              <a:gs pos="100000">
                <a:srgbClr val="FFC452">
                  <a:alpha val="8666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5" name="Google Shape;465;p62"/>
          <p:cNvPicPr preferRelativeResize="0"/>
          <p:nvPr/>
        </p:nvPicPr>
        <p:blipFill rotWithShape="1">
          <a:blip r:embed="rId3">
            <a:alphaModFix/>
          </a:blip>
          <a:srcRect l="1135" t="10110" r="988" b="2507"/>
          <a:stretch/>
        </p:blipFill>
        <p:spPr>
          <a:xfrm>
            <a:off x="252675" y="953675"/>
            <a:ext cx="8111750" cy="37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244F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3"/>
          <p:cNvSpPr txBox="1">
            <a:spLocks noGrp="1"/>
          </p:cNvSpPr>
          <p:nvPr>
            <p:ph type="title"/>
          </p:nvPr>
        </p:nvSpPr>
        <p:spPr>
          <a:xfrm>
            <a:off x="726000" y="263318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SPM VH</a:t>
            </a:r>
            <a:endParaRPr/>
          </a:p>
        </p:txBody>
      </p:sp>
      <p:sp>
        <p:nvSpPr>
          <p:cNvPr id="471" name="Google Shape;471;p63"/>
          <p:cNvSpPr/>
          <p:nvPr/>
        </p:nvSpPr>
        <p:spPr>
          <a:xfrm rot="3081838" flipH="1">
            <a:off x="8166031" y="919861"/>
            <a:ext cx="647424" cy="900093"/>
          </a:xfrm>
          <a:custGeom>
            <a:avLst/>
            <a:gdLst/>
            <a:ahLst/>
            <a:cxnLst/>
            <a:rect l="l" t="t" r="r" b="b"/>
            <a:pathLst>
              <a:path w="6617" h="10012" extrusionOk="0">
                <a:moveTo>
                  <a:pt x="2945" y="1"/>
                </a:moveTo>
                <a:cubicBezTo>
                  <a:pt x="2900" y="1"/>
                  <a:pt x="2854" y="8"/>
                  <a:pt x="2805" y="25"/>
                </a:cubicBezTo>
                <a:cubicBezTo>
                  <a:pt x="2647" y="56"/>
                  <a:pt x="2521" y="214"/>
                  <a:pt x="2521" y="434"/>
                </a:cubicBezTo>
                <a:lnTo>
                  <a:pt x="2521" y="6924"/>
                </a:lnTo>
                <a:cubicBezTo>
                  <a:pt x="2301" y="6767"/>
                  <a:pt x="2017" y="6704"/>
                  <a:pt x="1702" y="6704"/>
                </a:cubicBezTo>
                <a:cubicBezTo>
                  <a:pt x="788" y="6704"/>
                  <a:pt x="64" y="7428"/>
                  <a:pt x="64" y="8342"/>
                </a:cubicBezTo>
                <a:cubicBezTo>
                  <a:pt x="1" y="9256"/>
                  <a:pt x="757" y="10012"/>
                  <a:pt x="1671" y="10012"/>
                </a:cubicBezTo>
                <a:cubicBezTo>
                  <a:pt x="2584" y="10012"/>
                  <a:pt x="3309" y="9256"/>
                  <a:pt x="3309" y="8342"/>
                </a:cubicBezTo>
                <a:lnTo>
                  <a:pt x="3309" y="1820"/>
                </a:lnTo>
                <a:cubicBezTo>
                  <a:pt x="3907" y="2545"/>
                  <a:pt x="4632" y="3144"/>
                  <a:pt x="5294" y="3616"/>
                </a:cubicBezTo>
                <a:cubicBezTo>
                  <a:pt x="5609" y="3868"/>
                  <a:pt x="5798" y="4215"/>
                  <a:pt x="5798" y="4593"/>
                </a:cubicBezTo>
                <a:cubicBezTo>
                  <a:pt x="5798" y="5286"/>
                  <a:pt x="5262" y="5822"/>
                  <a:pt x="4537" y="5822"/>
                </a:cubicBezTo>
                <a:cubicBezTo>
                  <a:pt x="4317" y="5822"/>
                  <a:pt x="4159" y="6011"/>
                  <a:pt x="4159" y="6263"/>
                </a:cubicBezTo>
                <a:cubicBezTo>
                  <a:pt x="4159" y="6483"/>
                  <a:pt x="4348" y="6704"/>
                  <a:pt x="4537" y="6704"/>
                </a:cubicBezTo>
                <a:cubicBezTo>
                  <a:pt x="5672" y="6704"/>
                  <a:pt x="6617" y="5727"/>
                  <a:pt x="6617" y="4593"/>
                </a:cubicBezTo>
                <a:cubicBezTo>
                  <a:pt x="6617" y="3931"/>
                  <a:pt x="6302" y="3333"/>
                  <a:pt x="5798" y="2955"/>
                </a:cubicBezTo>
                <a:cubicBezTo>
                  <a:pt x="5042" y="2388"/>
                  <a:pt x="4317" y="1726"/>
                  <a:pt x="3750" y="907"/>
                </a:cubicBezTo>
                <a:lnTo>
                  <a:pt x="3277" y="182"/>
                </a:lnTo>
                <a:cubicBezTo>
                  <a:pt x="3184" y="65"/>
                  <a:pt x="3073" y="1"/>
                  <a:pt x="2945" y="1"/>
                </a:cubicBezTo>
                <a:close/>
              </a:path>
            </a:pathLst>
          </a:custGeom>
          <a:gradFill>
            <a:gsLst>
              <a:gs pos="0">
                <a:srgbClr val="E6216C">
                  <a:alpha val="18823"/>
                </a:srgbClr>
              </a:gs>
              <a:gs pos="100000">
                <a:srgbClr val="FFC452">
                  <a:alpha val="8666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2" name="Google Shape;472;p63"/>
          <p:cNvPicPr preferRelativeResize="0"/>
          <p:nvPr/>
        </p:nvPicPr>
        <p:blipFill rotWithShape="1">
          <a:blip r:embed="rId3">
            <a:alphaModFix/>
          </a:blip>
          <a:srcRect l="1123" t="10442" r="1162" b="2608"/>
          <a:stretch/>
        </p:blipFill>
        <p:spPr>
          <a:xfrm>
            <a:off x="306275" y="900125"/>
            <a:ext cx="8111727" cy="393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244F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4"/>
          <p:cNvSpPr txBox="1">
            <a:spLocks noGrp="1"/>
          </p:cNvSpPr>
          <p:nvPr>
            <p:ph type="title"/>
          </p:nvPr>
        </p:nvSpPr>
        <p:spPr>
          <a:xfrm>
            <a:off x="726000" y="263318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Radar Charts</a:t>
            </a:r>
            <a:endParaRPr/>
          </a:p>
        </p:txBody>
      </p:sp>
      <p:sp>
        <p:nvSpPr>
          <p:cNvPr id="478" name="Google Shape;478;p64"/>
          <p:cNvSpPr/>
          <p:nvPr/>
        </p:nvSpPr>
        <p:spPr>
          <a:xfrm rot="3081838" flipH="1">
            <a:off x="8166031" y="919861"/>
            <a:ext cx="647424" cy="900093"/>
          </a:xfrm>
          <a:custGeom>
            <a:avLst/>
            <a:gdLst/>
            <a:ahLst/>
            <a:cxnLst/>
            <a:rect l="l" t="t" r="r" b="b"/>
            <a:pathLst>
              <a:path w="6617" h="10012" extrusionOk="0">
                <a:moveTo>
                  <a:pt x="2945" y="1"/>
                </a:moveTo>
                <a:cubicBezTo>
                  <a:pt x="2900" y="1"/>
                  <a:pt x="2854" y="8"/>
                  <a:pt x="2805" y="25"/>
                </a:cubicBezTo>
                <a:cubicBezTo>
                  <a:pt x="2647" y="56"/>
                  <a:pt x="2521" y="214"/>
                  <a:pt x="2521" y="434"/>
                </a:cubicBezTo>
                <a:lnTo>
                  <a:pt x="2521" y="6924"/>
                </a:lnTo>
                <a:cubicBezTo>
                  <a:pt x="2301" y="6767"/>
                  <a:pt x="2017" y="6704"/>
                  <a:pt x="1702" y="6704"/>
                </a:cubicBezTo>
                <a:cubicBezTo>
                  <a:pt x="788" y="6704"/>
                  <a:pt x="64" y="7428"/>
                  <a:pt x="64" y="8342"/>
                </a:cubicBezTo>
                <a:cubicBezTo>
                  <a:pt x="1" y="9256"/>
                  <a:pt x="757" y="10012"/>
                  <a:pt x="1671" y="10012"/>
                </a:cubicBezTo>
                <a:cubicBezTo>
                  <a:pt x="2584" y="10012"/>
                  <a:pt x="3309" y="9256"/>
                  <a:pt x="3309" y="8342"/>
                </a:cubicBezTo>
                <a:lnTo>
                  <a:pt x="3309" y="1820"/>
                </a:lnTo>
                <a:cubicBezTo>
                  <a:pt x="3907" y="2545"/>
                  <a:pt x="4632" y="3144"/>
                  <a:pt x="5294" y="3616"/>
                </a:cubicBezTo>
                <a:cubicBezTo>
                  <a:pt x="5609" y="3868"/>
                  <a:pt x="5798" y="4215"/>
                  <a:pt x="5798" y="4593"/>
                </a:cubicBezTo>
                <a:cubicBezTo>
                  <a:pt x="5798" y="5286"/>
                  <a:pt x="5262" y="5822"/>
                  <a:pt x="4537" y="5822"/>
                </a:cubicBezTo>
                <a:cubicBezTo>
                  <a:pt x="4317" y="5822"/>
                  <a:pt x="4159" y="6011"/>
                  <a:pt x="4159" y="6263"/>
                </a:cubicBezTo>
                <a:cubicBezTo>
                  <a:pt x="4159" y="6483"/>
                  <a:pt x="4348" y="6704"/>
                  <a:pt x="4537" y="6704"/>
                </a:cubicBezTo>
                <a:cubicBezTo>
                  <a:pt x="5672" y="6704"/>
                  <a:pt x="6617" y="5727"/>
                  <a:pt x="6617" y="4593"/>
                </a:cubicBezTo>
                <a:cubicBezTo>
                  <a:pt x="6617" y="3931"/>
                  <a:pt x="6302" y="3333"/>
                  <a:pt x="5798" y="2955"/>
                </a:cubicBezTo>
                <a:cubicBezTo>
                  <a:pt x="5042" y="2388"/>
                  <a:pt x="4317" y="1726"/>
                  <a:pt x="3750" y="907"/>
                </a:cubicBezTo>
                <a:lnTo>
                  <a:pt x="3277" y="182"/>
                </a:lnTo>
                <a:cubicBezTo>
                  <a:pt x="3184" y="65"/>
                  <a:pt x="3073" y="1"/>
                  <a:pt x="2945" y="1"/>
                </a:cubicBezTo>
                <a:close/>
              </a:path>
            </a:pathLst>
          </a:custGeom>
          <a:gradFill>
            <a:gsLst>
              <a:gs pos="0">
                <a:srgbClr val="E6216C">
                  <a:alpha val="18823"/>
                </a:srgbClr>
              </a:gs>
              <a:gs pos="100000">
                <a:srgbClr val="FFC452">
                  <a:alpha val="8666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9" name="Google Shape;47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0663" y="920943"/>
            <a:ext cx="4002682" cy="4002682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4"/>
          <p:cNvSpPr/>
          <p:nvPr/>
        </p:nvSpPr>
        <p:spPr>
          <a:xfrm rot="-931251" flipH="1">
            <a:off x="1046913" y="871896"/>
            <a:ext cx="342239" cy="543666"/>
          </a:xfrm>
          <a:custGeom>
            <a:avLst/>
            <a:gdLst/>
            <a:ahLst/>
            <a:cxnLst/>
            <a:rect l="l" t="t" r="r" b="b"/>
            <a:pathLst>
              <a:path w="6617" h="10012" extrusionOk="0">
                <a:moveTo>
                  <a:pt x="2945" y="1"/>
                </a:moveTo>
                <a:cubicBezTo>
                  <a:pt x="2900" y="1"/>
                  <a:pt x="2854" y="8"/>
                  <a:pt x="2805" y="25"/>
                </a:cubicBezTo>
                <a:cubicBezTo>
                  <a:pt x="2647" y="56"/>
                  <a:pt x="2521" y="214"/>
                  <a:pt x="2521" y="434"/>
                </a:cubicBezTo>
                <a:lnTo>
                  <a:pt x="2521" y="6924"/>
                </a:lnTo>
                <a:cubicBezTo>
                  <a:pt x="2301" y="6767"/>
                  <a:pt x="2017" y="6704"/>
                  <a:pt x="1702" y="6704"/>
                </a:cubicBezTo>
                <a:cubicBezTo>
                  <a:pt x="788" y="6704"/>
                  <a:pt x="64" y="7428"/>
                  <a:pt x="64" y="8342"/>
                </a:cubicBezTo>
                <a:cubicBezTo>
                  <a:pt x="1" y="9256"/>
                  <a:pt x="757" y="10012"/>
                  <a:pt x="1671" y="10012"/>
                </a:cubicBezTo>
                <a:cubicBezTo>
                  <a:pt x="2584" y="10012"/>
                  <a:pt x="3309" y="9256"/>
                  <a:pt x="3309" y="8342"/>
                </a:cubicBezTo>
                <a:lnTo>
                  <a:pt x="3309" y="1820"/>
                </a:lnTo>
                <a:cubicBezTo>
                  <a:pt x="3907" y="2545"/>
                  <a:pt x="4632" y="3144"/>
                  <a:pt x="5294" y="3616"/>
                </a:cubicBezTo>
                <a:cubicBezTo>
                  <a:pt x="5609" y="3868"/>
                  <a:pt x="5798" y="4215"/>
                  <a:pt x="5798" y="4593"/>
                </a:cubicBezTo>
                <a:cubicBezTo>
                  <a:pt x="5798" y="5286"/>
                  <a:pt x="5262" y="5822"/>
                  <a:pt x="4537" y="5822"/>
                </a:cubicBezTo>
                <a:cubicBezTo>
                  <a:pt x="4317" y="5822"/>
                  <a:pt x="4159" y="6011"/>
                  <a:pt x="4159" y="6263"/>
                </a:cubicBezTo>
                <a:cubicBezTo>
                  <a:pt x="4159" y="6483"/>
                  <a:pt x="4348" y="6704"/>
                  <a:pt x="4537" y="6704"/>
                </a:cubicBezTo>
                <a:cubicBezTo>
                  <a:pt x="5672" y="6704"/>
                  <a:pt x="6617" y="5727"/>
                  <a:pt x="6617" y="4593"/>
                </a:cubicBezTo>
                <a:cubicBezTo>
                  <a:pt x="6617" y="3931"/>
                  <a:pt x="6302" y="3333"/>
                  <a:pt x="5798" y="2955"/>
                </a:cubicBezTo>
                <a:cubicBezTo>
                  <a:pt x="5042" y="2388"/>
                  <a:pt x="4317" y="1726"/>
                  <a:pt x="3750" y="907"/>
                </a:cubicBezTo>
                <a:lnTo>
                  <a:pt x="3277" y="182"/>
                </a:lnTo>
                <a:cubicBezTo>
                  <a:pt x="3184" y="65"/>
                  <a:pt x="3073" y="1"/>
                  <a:pt x="2945" y="1"/>
                </a:cubicBezTo>
                <a:close/>
              </a:path>
            </a:pathLst>
          </a:custGeom>
          <a:gradFill>
            <a:gsLst>
              <a:gs pos="0">
                <a:srgbClr val="E6216C">
                  <a:alpha val="18823"/>
                </a:srgbClr>
              </a:gs>
              <a:gs pos="100000">
                <a:srgbClr val="FFC452">
                  <a:alpha val="8666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>
            <a:spLocks noGrp="1"/>
          </p:cNvSpPr>
          <p:nvPr>
            <p:ph type="title" idx="15"/>
          </p:nvPr>
        </p:nvSpPr>
        <p:spPr>
          <a:xfrm>
            <a:off x="726000" y="77723"/>
            <a:ext cx="76920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endParaRPr/>
          </a:p>
        </p:txBody>
      </p:sp>
      <p:sp>
        <p:nvSpPr>
          <p:cNvPr id="291" name="Google Shape;291;p47"/>
          <p:cNvSpPr txBox="1">
            <a:spLocks noGrp="1"/>
          </p:cNvSpPr>
          <p:nvPr>
            <p:ph type="subTitle" idx="1"/>
          </p:nvPr>
        </p:nvSpPr>
        <p:spPr>
          <a:xfrm>
            <a:off x="447675" y="1436975"/>
            <a:ext cx="29241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92" name="Google Shape;292;p47"/>
          <p:cNvSpPr txBox="1">
            <a:spLocks noGrp="1"/>
          </p:cNvSpPr>
          <p:nvPr>
            <p:ph type="subTitle" idx="2"/>
          </p:nvPr>
        </p:nvSpPr>
        <p:spPr>
          <a:xfrm>
            <a:off x="5784075" y="1393475"/>
            <a:ext cx="29241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Workflow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7"/>
          <p:cNvSpPr txBox="1">
            <a:spLocks noGrp="1"/>
          </p:cNvSpPr>
          <p:nvPr>
            <p:ph type="subTitle" idx="5"/>
          </p:nvPr>
        </p:nvSpPr>
        <p:spPr>
          <a:xfrm>
            <a:off x="447675" y="2588607"/>
            <a:ext cx="29241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Analysis</a:t>
            </a:r>
            <a:endParaRPr/>
          </a:p>
        </p:txBody>
      </p:sp>
      <p:sp>
        <p:nvSpPr>
          <p:cNvPr id="294" name="Google Shape;294;p47"/>
          <p:cNvSpPr txBox="1">
            <a:spLocks noGrp="1"/>
          </p:cNvSpPr>
          <p:nvPr>
            <p:ph type="subTitle" idx="6"/>
          </p:nvPr>
        </p:nvSpPr>
        <p:spPr>
          <a:xfrm>
            <a:off x="5857975" y="2516807"/>
            <a:ext cx="29241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Correlation</a:t>
            </a:r>
            <a:endParaRPr/>
          </a:p>
        </p:txBody>
      </p:sp>
      <p:sp>
        <p:nvSpPr>
          <p:cNvPr id="295" name="Google Shape;295;p47"/>
          <p:cNvSpPr txBox="1">
            <a:spLocks noGrp="1"/>
          </p:cNvSpPr>
          <p:nvPr>
            <p:ph type="title"/>
          </p:nvPr>
        </p:nvSpPr>
        <p:spPr>
          <a:xfrm>
            <a:off x="3603654" y="1485713"/>
            <a:ext cx="8163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6" name="Google Shape;296;p47"/>
          <p:cNvSpPr txBox="1">
            <a:spLocks noGrp="1"/>
          </p:cNvSpPr>
          <p:nvPr>
            <p:ph type="title" idx="9"/>
          </p:nvPr>
        </p:nvSpPr>
        <p:spPr>
          <a:xfrm>
            <a:off x="4809812" y="1485713"/>
            <a:ext cx="8163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7" name="Google Shape;297;p47"/>
          <p:cNvSpPr txBox="1">
            <a:spLocks noGrp="1"/>
          </p:cNvSpPr>
          <p:nvPr>
            <p:ph type="title" idx="13"/>
          </p:nvPr>
        </p:nvSpPr>
        <p:spPr>
          <a:xfrm>
            <a:off x="3603654" y="2612984"/>
            <a:ext cx="8163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8" name="Google Shape;298;p47"/>
          <p:cNvSpPr txBox="1">
            <a:spLocks noGrp="1"/>
          </p:cNvSpPr>
          <p:nvPr>
            <p:ph type="title" idx="14"/>
          </p:nvPr>
        </p:nvSpPr>
        <p:spPr>
          <a:xfrm>
            <a:off x="4809812" y="2612984"/>
            <a:ext cx="8163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99" name="Google Shape;299;p47"/>
          <p:cNvGrpSpPr/>
          <p:nvPr/>
        </p:nvGrpSpPr>
        <p:grpSpPr>
          <a:xfrm>
            <a:off x="3494451" y="1230720"/>
            <a:ext cx="1083476" cy="834201"/>
            <a:chOff x="3632471" y="1574244"/>
            <a:chExt cx="959168" cy="917108"/>
          </a:xfrm>
        </p:grpSpPr>
        <p:sp>
          <p:nvSpPr>
            <p:cNvPr id="300" name="Google Shape;300;p47"/>
            <p:cNvSpPr/>
            <p:nvPr/>
          </p:nvSpPr>
          <p:spPr>
            <a:xfrm>
              <a:off x="3691878" y="1667828"/>
              <a:ext cx="795679" cy="736239"/>
            </a:xfrm>
            <a:custGeom>
              <a:avLst/>
              <a:gdLst/>
              <a:ahLst/>
              <a:cxnLst/>
              <a:rect l="l" t="t" r="r" b="b"/>
              <a:pathLst>
                <a:path w="179308" h="165913" extrusionOk="0">
                  <a:moveTo>
                    <a:pt x="76909" y="1"/>
                  </a:moveTo>
                  <a:cubicBezTo>
                    <a:pt x="30472" y="8538"/>
                    <a:pt x="0" y="54113"/>
                    <a:pt x="10422" y="100621"/>
                  </a:cubicBezTo>
                  <a:cubicBezTo>
                    <a:pt x="19047" y="139085"/>
                    <a:pt x="53567" y="165912"/>
                    <a:pt x="92030" y="165912"/>
                  </a:cubicBezTo>
                  <a:cubicBezTo>
                    <a:pt x="95938" y="165912"/>
                    <a:pt x="99899" y="165630"/>
                    <a:pt x="103860" y="165067"/>
                  </a:cubicBezTo>
                  <a:cubicBezTo>
                    <a:pt x="148467" y="158642"/>
                    <a:pt x="179308" y="118330"/>
                    <a:pt x="175312" y="74709"/>
                  </a:cubicBezTo>
                  <a:cubicBezTo>
                    <a:pt x="174977" y="71048"/>
                    <a:pt x="171879" y="68372"/>
                    <a:pt x="168341" y="68372"/>
                  </a:cubicBezTo>
                  <a:cubicBezTo>
                    <a:pt x="167918" y="68372"/>
                    <a:pt x="167496" y="68407"/>
                    <a:pt x="167056" y="68478"/>
                  </a:cubicBezTo>
                  <a:cubicBezTo>
                    <a:pt x="163517" y="69129"/>
                    <a:pt x="161000" y="72368"/>
                    <a:pt x="161335" y="75941"/>
                  </a:cubicBezTo>
                  <a:cubicBezTo>
                    <a:pt x="164715" y="112609"/>
                    <a:pt x="138538" y="146443"/>
                    <a:pt x="100850" y="151301"/>
                  </a:cubicBezTo>
                  <a:cubicBezTo>
                    <a:pt x="97892" y="151689"/>
                    <a:pt x="94935" y="151882"/>
                    <a:pt x="92013" y="151882"/>
                  </a:cubicBezTo>
                  <a:cubicBezTo>
                    <a:pt x="60362" y="151882"/>
                    <a:pt x="31880" y="130001"/>
                    <a:pt x="24346" y="98544"/>
                  </a:cubicBezTo>
                  <a:cubicBezTo>
                    <a:pt x="14998" y="59500"/>
                    <a:pt x="40470" y="20966"/>
                    <a:pt x="79444" y="13819"/>
                  </a:cubicBezTo>
                  <a:lnTo>
                    <a:pt x="76909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7"/>
            <p:cNvSpPr/>
            <p:nvPr/>
          </p:nvSpPr>
          <p:spPr>
            <a:xfrm rot="-9900997">
              <a:off x="3714135" y="1664603"/>
              <a:ext cx="795841" cy="736389"/>
            </a:xfrm>
            <a:custGeom>
              <a:avLst/>
              <a:gdLst/>
              <a:ahLst/>
              <a:cxnLst/>
              <a:rect l="l" t="t" r="r" b="b"/>
              <a:pathLst>
                <a:path w="179308" h="165913" extrusionOk="0">
                  <a:moveTo>
                    <a:pt x="76909" y="1"/>
                  </a:moveTo>
                  <a:cubicBezTo>
                    <a:pt x="30472" y="8538"/>
                    <a:pt x="0" y="54113"/>
                    <a:pt x="10422" y="100621"/>
                  </a:cubicBezTo>
                  <a:cubicBezTo>
                    <a:pt x="19047" y="139085"/>
                    <a:pt x="53567" y="165912"/>
                    <a:pt x="92030" y="165912"/>
                  </a:cubicBezTo>
                  <a:cubicBezTo>
                    <a:pt x="95938" y="165912"/>
                    <a:pt x="99899" y="165630"/>
                    <a:pt x="103860" y="165067"/>
                  </a:cubicBezTo>
                  <a:cubicBezTo>
                    <a:pt x="148467" y="158642"/>
                    <a:pt x="179308" y="118330"/>
                    <a:pt x="175312" y="74709"/>
                  </a:cubicBezTo>
                  <a:cubicBezTo>
                    <a:pt x="174977" y="71048"/>
                    <a:pt x="171879" y="68372"/>
                    <a:pt x="168341" y="68372"/>
                  </a:cubicBezTo>
                  <a:cubicBezTo>
                    <a:pt x="167918" y="68372"/>
                    <a:pt x="167496" y="68407"/>
                    <a:pt x="167056" y="68478"/>
                  </a:cubicBezTo>
                  <a:cubicBezTo>
                    <a:pt x="163517" y="69129"/>
                    <a:pt x="161000" y="72368"/>
                    <a:pt x="161335" y="75941"/>
                  </a:cubicBezTo>
                  <a:cubicBezTo>
                    <a:pt x="164715" y="112609"/>
                    <a:pt x="138538" y="146443"/>
                    <a:pt x="100850" y="151301"/>
                  </a:cubicBezTo>
                  <a:cubicBezTo>
                    <a:pt x="97892" y="151689"/>
                    <a:pt x="94935" y="151882"/>
                    <a:pt x="92013" y="151882"/>
                  </a:cubicBezTo>
                  <a:cubicBezTo>
                    <a:pt x="60362" y="151882"/>
                    <a:pt x="31880" y="130001"/>
                    <a:pt x="24346" y="98544"/>
                  </a:cubicBezTo>
                  <a:cubicBezTo>
                    <a:pt x="14998" y="59500"/>
                    <a:pt x="40470" y="20966"/>
                    <a:pt x="79444" y="13819"/>
                  </a:cubicBezTo>
                  <a:lnTo>
                    <a:pt x="76909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47"/>
          <p:cNvGrpSpPr/>
          <p:nvPr/>
        </p:nvGrpSpPr>
        <p:grpSpPr>
          <a:xfrm>
            <a:off x="4700609" y="1230720"/>
            <a:ext cx="1083476" cy="834201"/>
            <a:chOff x="3632471" y="1574244"/>
            <a:chExt cx="959168" cy="917108"/>
          </a:xfrm>
        </p:grpSpPr>
        <p:sp>
          <p:nvSpPr>
            <p:cNvPr id="303" name="Google Shape;303;p47"/>
            <p:cNvSpPr/>
            <p:nvPr/>
          </p:nvSpPr>
          <p:spPr>
            <a:xfrm>
              <a:off x="3691878" y="1667828"/>
              <a:ext cx="795679" cy="736239"/>
            </a:xfrm>
            <a:custGeom>
              <a:avLst/>
              <a:gdLst/>
              <a:ahLst/>
              <a:cxnLst/>
              <a:rect l="l" t="t" r="r" b="b"/>
              <a:pathLst>
                <a:path w="179308" h="165913" extrusionOk="0">
                  <a:moveTo>
                    <a:pt x="76909" y="1"/>
                  </a:moveTo>
                  <a:cubicBezTo>
                    <a:pt x="30472" y="8538"/>
                    <a:pt x="0" y="54113"/>
                    <a:pt x="10422" y="100621"/>
                  </a:cubicBezTo>
                  <a:cubicBezTo>
                    <a:pt x="19047" y="139085"/>
                    <a:pt x="53567" y="165912"/>
                    <a:pt x="92030" y="165912"/>
                  </a:cubicBezTo>
                  <a:cubicBezTo>
                    <a:pt x="95938" y="165912"/>
                    <a:pt x="99899" y="165630"/>
                    <a:pt x="103860" y="165067"/>
                  </a:cubicBezTo>
                  <a:cubicBezTo>
                    <a:pt x="148467" y="158642"/>
                    <a:pt x="179308" y="118330"/>
                    <a:pt x="175312" y="74709"/>
                  </a:cubicBezTo>
                  <a:cubicBezTo>
                    <a:pt x="174977" y="71048"/>
                    <a:pt x="171879" y="68372"/>
                    <a:pt x="168341" y="68372"/>
                  </a:cubicBezTo>
                  <a:cubicBezTo>
                    <a:pt x="167918" y="68372"/>
                    <a:pt x="167496" y="68407"/>
                    <a:pt x="167056" y="68478"/>
                  </a:cubicBezTo>
                  <a:cubicBezTo>
                    <a:pt x="163517" y="69129"/>
                    <a:pt x="161000" y="72368"/>
                    <a:pt x="161335" y="75941"/>
                  </a:cubicBezTo>
                  <a:cubicBezTo>
                    <a:pt x="164715" y="112609"/>
                    <a:pt x="138538" y="146443"/>
                    <a:pt x="100850" y="151301"/>
                  </a:cubicBezTo>
                  <a:cubicBezTo>
                    <a:pt x="97892" y="151689"/>
                    <a:pt x="94935" y="151882"/>
                    <a:pt x="92013" y="151882"/>
                  </a:cubicBezTo>
                  <a:cubicBezTo>
                    <a:pt x="60362" y="151882"/>
                    <a:pt x="31880" y="130001"/>
                    <a:pt x="24346" y="98544"/>
                  </a:cubicBezTo>
                  <a:cubicBezTo>
                    <a:pt x="14998" y="59500"/>
                    <a:pt x="40470" y="20966"/>
                    <a:pt x="79444" y="13819"/>
                  </a:cubicBezTo>
                  <a:lnTo>
                    <a:pt x="76909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7"/>
            <p:cNvSpPr/>
            <p:nvPr/>
          </p:nvSpPr>
          <p:spPr>
            <a:xfrm rot="-9900997">
              <a:off x="3714135" y="1664603"/>
              <a:ext cx="795841" cy="736389"/>
            </a:xfrm>
            <a:custGeom>
              <a:avLst/>
              <a:gdLst/>
              <a:ahLst/>
              <a:cxnLst/>
              <a:rect l="l" t="t" r="r" b="b"/>
              <a:pathLst>
                <a:path w="179308" h="165913" extrusionOk="0">
                  <a:moveTo>
                    <a:pt x="76909" y="1"/>
                  </a:moveTo>
                  <a:cubicBezTo>
                    <a:pt x="30472" y="8538"/>
                    <a:pt x="0" y="54113"/>
                    <a:pt x="10422" y="100621"/>
                  </a:cubicBezTo>
                  <a:cubicBezTo>
                    <a:pt x="19047" y="139085"/>
                    <a:pt x="53567" y="165912"/>
                    <a:pt x="92030" y="165912"/>
                  </a:cubicBezTo>
                  <a:cubicBezTo>
                    <a:pt x="95938" y="165912"/>
                    <a:pt x="99899" y="165630"/>
                    <a:pt x="103860" y="165067"/>
                  </a:cubicBezTo>
                  <a:cubicBezTo>
                    <a:pt x="148467" y="158642"/>
                    <a:pt x="179308" y="118330"/>
                    <a:pt x="175312" y="74709"/>
                  </a:cubicBezTo>
                  <a:cubicBezTo>
                    <a:pt x="174977" y="71048"/>
                    <a:pt x="171879" y="68372"/>
                    <a:pt x="168341" y="68372"/>
                  </a:cubicBezTo>
                  <a:cubicBezTo>
                    <a:pt x="167918" y="68372"/>
                    <a:pt x="167496" y="68407"/>
                    <a:pt x="167056" y="68478"/>
                  </a:cubicBezTo>
                  <a:cubicBezTo>
                    <a:pt x="163517" y="69129"/>
                    <a:pt x="161000" y="72368"/>
                    <a:pt x="161335" y="75941"/>
                  </a:cubicBezTo>
                  <a:cubicBezTo>
                    <a:pt x="164715" y="112609"/>
                    <a:pt x="138538" y="146443"/>
                    <a:pt x="100850" y="151301"/>
                  </a:cubicBezTo>
                  <a:cubicBezTo>
                    <a:pt x="97892" y="151689"/>
                    <a:pt x="94935" y="151882"/>
                    <a:pt x="92013" y="151882"/>
                  </a:cubicBezTo>
                  <a:cubicBezTo>
                    <a:pt x="60362" y="151882"/>
                    <a:pt x="31880" y="130001"/>
                    <a:pt x="24346" y="98544"/>
                  </a:cubicBezTo>
                  <a:cubicBezTo>
                    <a:pt x="14998" y="59500"/>
                    <a:pt x="40470" y="20966"/>
                    <a:pt x="79444" y="13819"/>
                  </a:cubicBezTo>
                  <a:lnTo>
                    <a:pt x="76909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47"/>
          <p:cNvGrpSpPr/>
          <p:nvPr/>
        </p:nvGrpSpPr>
        <p:grpSpPr>
          <a:xfrm>
            <a:off x="3494451" y="2357991"/>
            <a:ext cx="1083476" cy="834201"/>
            <a:chOff x="3632471" y="1574244"/>
            <a:chExt cx="959168" cy="917108"/>
          </a:xfrm>
        </p:grpSpPr>
        <p:sp>
          <p:nvSpPr>
            <p:cNvPr id="306" name="Google Shape;306;p47"/>
            <p:cNvSpPr/>
            <p:nvPr/>
          </p:nvSpPr>
          <p:spPr>
            <a:xfrm>
              <a:off x="3691878" y="1667828"/>
              <a:ext cx="795679" cy="736239"/>
            </a:xfrm>
            <a:custGeom>
              <a:avLst/>
              <a:gdLst/>
              <a:ahLst/>
              <a:cxnLst/>
              <a:rect l="l" t="t" r="r" b="b"/>
              <a:pathLst>
                <a:path w="179308" h="165913" extrusionOk="0">
                  <a:moveTo>
                    <a:pt x="76909" y="1"/>
                  </a:moveTo>
                  <a:cubicBezTo>
                    <a:pt x="30472" y="8538"/>
                    <a:pt x="0" y="54113"/>
                    <a:pt x="10422" y="100621"/>
                  </a:cubicBezTo>
                  <a:cubicBezTo>
                    <a:pt x="19047" y="139085"/>
                    <a:pt x="53567" y="165912"/>
                    <a:pt x="92030" y="165912"/>
                  </a:cubicBezTo>
                  <a:cubicBezTo>
                    <a:pt x="95938" y="165912"/>
                    <a:pt x="99899" y="165630"/>
                    <a:pt x="103860" y="165067"/>
                  </a:cubicBezTo>
                  <a:cubicBezTo>
                    <a:pt x="148467" y="158642"/>
                    <a:pt x="179308" y="118330"/>
                    <a:pt x="175312" y="74709"/>
                  </a:cubicBezTo>
                  <a:cubicBezTo>
                    <a:pt x="174977" y="71048"/>
                    <a:pt x="171879" y="68372"/>
                    <a:pt x="168341" y="68372"/>
                  </a:cubicBezTo>
                  <a:cubicBezTo>
                    <a:pt x="167918" y="68372"/>
                    <a:pt x="167496" y="68407"/>
                    <a:pt x="167056" y="68478"/>
                  </a:cubicBezTo>
                  <a:cubicBezTo>
                    <a:pt x="163517" y="69129"/>
                    <a:pt x="161000" y="72368"/>
                    <a:pt x="161335" y="75941"/>
                  </a:cubicBezTo>
                  <a:cubicBezTo>
                    <a:pt x="164715" y="112609"/>
                    <a:pt x="138538" y="146443"/>
                    <a:pt x="100850" y="151301"/>
                  </a:cubicBezTo>
                  <a:cubicBezTo>
                    <a:pt x="97892" y="151689"/>
                    <a:pt x="94935" y="151882"/>
                    <a:pt x="92013" y="151882"/>
                  </a:cubicBezTo>
                  <a:cubicBezTo>
                    <a:pt x="60362" y="151882"/>
                    <a:pt x="31880" y="130001"/>
                    <a:pt x="24346" y="98544"/>
                  </a:cubicBezTo>
                  <a:cubicBezTo>
                    <a:pt x="14998" y="59500"/>
                    <a:pt x="40470" y="20966"/>
                    <a:pt x="79444" y="13819"/>
                  </a:cubicBezTo>
                  <a:lnTo>
                    <a:pt x="76909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7"/>
            <p:cNvSpPr/>
            <p:nvPr/>
          </p:nvSpPr>
          <p:spPr>
            <a:xfrm rot="-9900997">
              <a:off x="3714135" y="1664603"/>
              <a:ext cx="795841" cy="736389"/>
            </a:xfrm>
            <a:custGeom>
              <a:avLst/>
              <a:gdLst/>
              <a:ahLst/>
              <a:cxnLst/>
              <a:rect l="l" t="t" r="r" b="b"/>
              <a:pathLst>
                <a:path w="179308" h="165913" extrusionOk="0">
                  <a:moveTo>
                    <a:pt x="76909" y="1"/>
                  </a:moveTo>
                  <a:cubicBezTo>
                    <a:pt x="30472" y="8538"/>
                    <a:pt x="0" y="54113"/>
                    <a:pt x="10422" y="100621"/>
                  </a:cubicBezTo>
                  <a:cubicBezTo>
                    <a:pt x="19047" y="139085"/>
                    <a:pt x="53567" y="165912"/>
                    <a:pt x="92030" y="165912"/>
                  </a:cubicBezTo>
                  <a:cubicBezTo>
                    <a:pt x="95938" y="165912"/>
                    <a:pt x="99899" y="165630"/>
                    <a:pt x="103860" y="165067"/>
                  </a:cubicBezTo>
                  <a:cubicBezTo>
                    <a:pt x="148467" y="158642"/>
                    <a:pt x="179308" y="118330"/>
                    <a:pt x="175312" y="74709"/>
                  </a:cubicBezTo>
                  <a:cubicBezTo>
                    <a:pt x="174977" y="71048"/>
                    <a:pt x="171879" y="68372"/>
                    <a:pt x="168341" y="68372"/>
                  </a:cubicBezTo>
                  <a:cubicBezTo>
                    <a:pt x="167918" y="68372"/>
                    <a:pt x="167496" y="68407"/>
                    <a:pt x="167056" y="68478"/>
                  </a:cubicBezTo>
                  <a:cubicBezTo>
                    <a:pt x="163517" y="69129"/>
                    <a:pt x="161000" y="72368"/>
                    <a:pt x="161335" y="75941"/>
                  </a:cubicBezTo>
                  <a:cubicBezTo>
                    <a:pt x="164715" y="112609"/>
                    <a:pt x="138538" y="146443"/>
                    <a:pt x="100850" y="151301"/>
                  </a:cubicBezTo>
                  <a:cubicBezTo>
                    <a:pt x="97892" y="151689"/>
                    <a:pt x="94935" y="151882"/>
                    <a:pt x="92013" y="151882"/>
                  </a:cubicBezTo>
                  <a:cubicBezTo>
                    <a:pt x="60362" y="151882"/>
                    <a:pt x="31880" y="130001"/>
                    <a:pt x="24346" y="98544"/>
                  </a:cubicBezTo>
                  <a:cubicBezTo>
                    <a:pt x="14998" y="59500"/>
                    <a:pt x="40470" y="20966"/>
                    <a:pt x="79444" y="13819"/>
                  </a:cubicBezTo>
                  <a:lnTo>
                    <a:pt x="76909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" name="Google Shape;308;p47"/>
          <p:cNvGrpSpPr/>
          <p:nvPr/>
        </p:nvGrpSpPr>
        <p:grpSpPr>
          <a:xfrm>
            <a:off x="4700609" y="2357991"/>
            <a:ext cx="1083476" cy="834201"/>
            <a:chOff x="3632471" y="1574244"/>
            <a:chExt cx="959168" cy="917108"/>
          </a:xfrm>
        </p:grpSpPr>
        <p:sp>
          <p:nvSpPr>
            <p:cNvPr id="309" name="Google Shape;309;p47"/>
            <p:cNvSpPr/>
            <p:nvPr/>
          </p:nvSpPr>
          <p:spPr>
            <a:xfrm>
              <a:off x="3691878" y="1667828"/>
              <a:ext cx="795679" cy="736239"/>
            </a:xfrm>
            <a:custGeom>
              <a:avLst/>
              <a:gdLst/>
              <a:ahLst/>
              <a:cxnLst/>
              <a:rect l="l" t="t" r="r" b="b"/>
              <a:pathLst>
                <a:path w="179308" h="165913" extrusionOk="0">
                  <a:moveTo>
                    <a:pt x="76909" y="1"/>
                  </a:moveTo>
                  <a:cubicBezTo>
                    <a:pt x="30472" y="8538"/>
                    <a:pt x="0" y="54113"/>
                    <a:pt x="10422" y="100621"/>
                  </a:cubicBezTo>
                  <a:cubicBezTo>
                    <a:pt x="19047" y="139085"/>
                    <a:pt x="53567" y="165912"/>
                    <a:pt x="92030" y="165912"/>
                  </a:cubicBezTo>
                  <a:cubicBezTo>
                    <a:pt x="95938" y="165912"/>
                    <a:pt x="99899" y="165630"/>
                    <a:pt x="103860" y="165067"/>
                  </a:cubicBezTo>
                  <a:cubicBezTo>
                    <a:pt x="148467" y="158642"/>
                    <a:pt x="179308" y="118330"/>
                    <a:pt x="175312" y="74709"/>
                  </a:cubicBezTo>
                  <a:cubicBezTo>
                    <a:pt x="174977" y="71048"/>
                    <a:pt x="171879" y="68372"/>
                    <a:pt x="168341" y="68372"/>
                  </a:cubicBezTo>
                  <a:cubicBezTo>
                    <a:pt x="167918" y="68372"/>
                    <a:pt x="167496" y="68407"/>
                    <a:pt x="167056" y="68478"/>
                  </a:cubicBezTo>
                  <a:cubicBezTo>
                    <a:pt x="163517" y="69129"/>
                    <a:pt x="161000" y="72368"/>
                    <a:pt x="161335" y="75941"/>
                  </a:cubicBezTo>
                  <a:cubicBezTo>
                    <a:pt x="164715" y="112609"/>
                    <a:pt x="138538" y="146443"/>
                    <a:pt x="100850" y="151301"/>
                  </a:cubicBezTo>
                  <a:cubicBezTo>
                    <a:pt x="97892" y="151689"/>
                    <a:pt x="94935" y="151882"/>
                    <a:pt x="92013" y="151882"/>
                  </a:cubicBezTo>
                  <a:cubicBezTo>
                    <a:pt x="60362" y="151882"/>
                    <a:pt x="31880" y="130001"/>
                    <a:pt x="24346" y="98544"/>
                  </a:cubicBezTo>
                  <a:cubicBezTo>
                    <a:pt x="14998" y="59500"/>
                    <a:pt x="40470" y="20966"/>
                    <a:pt x="79444" y="13819"/>
                  </a:cubicBezTo>
                  <a:lnTo>
                    <a:pt x="76909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7"/>
            <p:cNvSpPr/>
            <p:nvPr/>
          </p:nvSpPr>
          <p:spPr>
            <a:xfrm rot="-9900997">
              <a:off x="3714135" y="1664603"/>
              <a:ext cx="795841" cy="736389"/>
            </a:xfrm>
            <a:custGeom>
              <a:avLst/>
              <a:gdLst/>
              <a:ahLst/>
              <a:cxnLst/>
              <a:rect l="l" t="t" r="r" b="b"/>
              <a:pathLst>
                <a:path w="179308" h="165913" extrusionOk="0">
                  <a:moveTo>
                    <a:pt x="76909" y="1"/>
                  </a:moveTo>
                  <a:cubicBezTo>
                    <a:pt x="30472" y="8538"/>
                    <a:pt x="0" y="54113"/>
                    <a:pt x="10422" y="100621"/>
                  </a:cubicBezTo>
                  <a:cubicBezTo>
                    <a:pt x="19047" y="139085"/>
                    <a:pt x="53567" y="165912"/>
                    <a:pt x="92030" y="165912"/>
                  </a:cubicBezTo>
                  <a:cubicBezTo>
                    <a:pt x="95938" y="165912"/>
                    <a:pt x="99899" y="165630"/>
                    <a:pt x="103860" y="165067"/>
                  </a:cubicBezTo>
                  <a:cubicBezTo>
                    <a:pt x="148467" y="158642"/>
                    <a:pt x="179308" y="118330"/>
                    <a:pt x="175312" y="74709"/>
                  </a:cubicBezTo>
                  <a:cubicBezTo>
                    <a:pt x="174977" y="71048"/>
                    <a:pt x="171879" y="68372"/>
                    <a:pt x="168341" y="68372"/>
                  </a:cubicBezTo>
                  <a:cubicBezTo>
                    <a:pt x="167918" y="68372"/>
                    <a:pt x="167496" y="68407"/>
                    <a:pt x="167056" y="68478"/>
                  </a:cubicBezTo>
                  <a:cubicBezTo>
                    <a:pt x="163517" y="69129"/>
                    <a:pt x="161000" y="72368"/>
                    <a:pt x="161335" y="75941"/>
                  </a:cubicBezTo>
                  <a:cubicBezTo>
                    <a:pt x="164715" y="112609"/>
                    <a:pt x="138538" y="146443"/>
                    <a:pt x="100850" y="151301"/>
                  </a:cubicBezTo>
                  <a:cubicBezTo>
                    <a:pt x="97892" y="151689"/>
                    <a:pt x="94935" y="151882"/>
                    <a:pt x="92013" y="151882"/>
                  </a:cubicBezTo>
                  <a:cubicBezTo>
                    <a:pt x="60362" y="151882"/>
                    <a:pt x="31880" y="130001"/>
                    <a:pt x="24346" y="98544"/>
                  </a:cubicBezTo>
                  <a:cubicBezTo>
                    <a:pt x="14998" y="59500"/>
                    <a:pt x="40470" y="20966"/>
                    <a:pt x="79444" y="13819"/>
                  </a:cubicBezTo>
                  <a:lnTo>
                    <a:pt x="76909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47"/>
          <p:cNvSpPr txBox="1">
            <a:spLocks noGrp="1"/>
          </p:cNvSpPr>
          <p:nvPr>
            <p:ph type="subTitle" idx="16"/>
          </p:nvPr>
        </p:nvSpPr>
        <p:spPr>
          <a:xfrm>
            <a:off x="570350" y="3740237"/>
            <a:ext cx="29241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and Models</a:t>
            </a: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subTitle" idx="17"/>
          </p:nvPr>
        </p:nvSpPr>
        <p:spPr>
          <a:xfrm>
            <a:off x="5906750" y="3740228"/>
            <a:ext cx="29241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Approach</a:t>
            </a:r>
            <a:endParaRPr/>
          </a:p>
        </p:txBody>
      </p:sp>
      <p:sp>
        <p:nvSpPr>
          <p:cNvPr id="313" name="Google Shape;313;p47"/>
          <p:cNvSpPr txBox="1">
            <a:spLocks noGrp="1"/>
          </p:cNvSpPr>
          <p:nvPr>
            <p:ph type="title" idx="20"/>
          </p:nvPr>
        </p:nvSpPr>
        <p:spPr>
          <a:xfrm>
            <a:off x="3603654" y="3740263"/>
            <a:ext cx="8163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14" name="Google Shape;314;p47"/>
          <p:cNvSpPr txBox="1">
            <a:spLocks noGrp="1"/>
          </p:cNvSpPr>
          <p:nvPr>
            <p:ph type="title" idx="21"/>
          </p:nvPr>
        </p:nvSpPr>
        <p:spPr>
          <a:xfrm>
            <a:off x="4809812" y="3740263"/>
            <a:ext cx="8163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315" name="Google Shape;315;p47"/>
          <p:cNvGrpSpPr/>
          <p:nvPr/>
        </p:nvGrpSpPr>
        <p:grpSpPr>
          <a:xfrm>
            <a:off x="3494451" y="3485281"/>
            <a:ext cx="1083476" cy="834201"/>
            <a:chOff x="3632471" y="1574244"/>
            <a:chExt cx="959168" cy="917108"/>
          </a:xfrm>
        </p:grpSpPr>
        <p:sp>
          <p:nvSpPr>
            <p:cNvPr id="316" name="Google Shape;316;p47"/>
            <p:cNvSpPr/>
            <p:nvPr/>
          </p:nvSpPr>
          <p:spPr>
            <a:xfrm>
              <a:off x="3691878" y="1667828"/>
              <a:ext cx="795679" cy="736239"/>
            </a:xfrm>
            <a:custGeom>
              <a:avLst/>
              <a:gdLst/>
              <a:ahLst/>
              <a:cxnLst/>
              <a:rect l="l" t="t" r="r" b="b"/>
              <a:pathLst>
                <a:path w="179308" h="165913" extrusionOk="0">
                  <a:moveTo>
                    <a:pt x="76909" y="1"/>
                  </a:moveTo>
                  <a:cubicBezTo>
                    <a:pt x="30472" y="8538"/>
                    <a:pt x="0" y="54113"/>
                    <a:pt x="10422" y="100621"/>
                  </a:cubicBezTo>
                  <a:cubicBezTo>
                    <a:pt x="19047" y="139085"/>
                    <a:pt x="53567" y="165912"/>
                    <a:pt x="92030" y="165912"/>
                  </a:cubicBezTo>
                  <a:cubicBezTo>
                    <a:pt x="95938" y="165912"/>
                    <a:pt x="99899" y="165630"/>
                    <a:pt x="103860" y="165067"/>
                  </a:cubicBezTo>
                  <a:cubicBezTo>
                    <a:pt x="148467" y="158642"/>
                    <a:pt x="179308" y="118330"/>
                    <a:pt x="175312" y="74709"/>
                  </a:cubicBezTo>
                  <a:cubicBezTo>
                    <a:pt x="174977" y="71048"/>
                    <a:pt x="171879" y="68372"/>
                    <a:pt x="168341" y="68372"/>
                  </a:cubicBezTo>
                  <a:cubicBezTo>
                    <a:pt x="167918" y="68372"/>
                    <a:pt x="167496" y="68407"/>
                    <a:pt x="167056" y="68478"/>
                  </a:cubicBezTo>
                  <a:cubicBezTo>
                    <a:pt x="163517" y="69129"/>
                    <a:pt x="161000" y="72368"/>
                    <a:pt x="161335" y="75941"/>
                  </a:cubicBezTo>
                  <a:cubicBezTo>
                    <a:pt x="164715" y="112609"/>
                    <a:pt x="138538" y="146443"/>
                    <a:pt x="100850" y="151301"/>
                  </a:cubicBezTo>
                  <a:cubicBezTo>
                    <a:pt x="97892" y="151689"/>
                    <a:pt x="94935" y="151882"/>
                    <a:pt x="92013" y="151882"/>
                  </a:cubicBezTo>
                  <a:cubicBezTo>
                    <a:pt x="60362" y="151882"/>
                    <a:pt x="31880" y="130001"/>
                    <a:pt x="24346" y="98544"/>
                  </a:cubicBezTo>
                  <a:cubicBezTo>
                    <a:pt x="14998" y="59500"/>
                    <a:pt x="40470" y="20966"/>
                    <a:pt x="79444" y="13819"/>
                  </a:cubicBezTo>
                  <a:lnTo>
                    <a:pt x="76909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7"/>
            <p:cNvSpPr/>
            <p:nvPr/>
          </p:nvSpPr>
          <p:spPr>
            <a:xfrm rot="-9900997">
              <a:off x="3714135" y="1664603"/>
              <a:ext cx="795841" cy="736389"/>
            </a:xfrm>
            <a:custGeom>
              <a:avLst/>
              <a:gdLst/>
              <a:ahLst/>
              <a:cxnLst/>
              <a:rect l="l" t="t" r="r" b="b"/>
              <a:pathLst>
                <a:path w="179308" h="165913" extrusionOk="0">
                  <a:moveTo>
                    <a:pt x="76909" y="1"/>
                  </a:moveTo>
                  <a:cubicBezTo>
                    <a:pt x="30472" y="8538"/>
                    <a:pt x="0" y="54113"/>
                    <a:pt x="10422" y="100621"/>
                  </a:cubicBezTo>
                  <a:cubicBezTo>
                    <a:pt x="19047" y="139085"/>
                    <a:pt x="53567" y="165912"/>
                    <a:pt x="92030" y="165912"/>
                  </a:cubicBezTo>
                  <a:cubicBezTo>
                    <a:pt x="95938" y="165912"/>
                    <a:pt x="99899" y="165630"/>
                    <a:pt x="103860" y="165067"/>
                  </a:cubicBezTo>
                  <a:cubicBezTo>
                    <a:pt x="148467" y="158642"/>
                    <a:pt x="179308" y="118330"/>
                    <a:pt x="175312" y="74709"/>
                  </a:cubicBezTo>
                  <a:cubicBezTo>
                    <a:pt x="174977" y="71048"/>
                    <a:pt x="171879" y="68372"/>
                    <a:pt x="168341" y="68372"/>
                  </a:cubicBezTo>
                  <a:cubicBezTo>
                    <a:pt x="167918" y="68372"/>
                    <a:pt x="167496" y="68407"/>
                    <a:pt x="167056" y="68478"/>
                  </a:cubicBezTo>
                  <a:cubicBezTo>
                    <a:pt x="163517" y="69129"/>
                    <a:pt x="161000" y="72368"/>
                    <a:pt x="161335" y="75941"/>
                  </a:cubicBezTo>
                  <a:cubicBezTo>
                    <a:pt x="164715" y="112609"/>
                    <a:pt x="138538" y="146443"/>
                    <a:pt x="100850" y="151301"/>
                  </a:cubicBezTo>
                  <a:cubicBezTo>
                    <a:pt x="97892" y="151689"/>
                    <a:pt x="94935" y="151882"/>
                    <a:pt x="92013" y="151882"/>
                  </a:cubicBezTo>
                  <a:cubicBezTo>
                    <a:pt x="60362" y="151882"/>
                    <a:pt x="31880" y="130001"/>
                    <a:pt x="24346" y="98544"/>
                  </a:cubicBezTo>
                  <a:cubicBezTo>
                    <a:pt x="14998" y="59500"/>
                    <a:pt x="40470" y="20966"/>
                    <a:pt x="79444" y="13819"/>
                  </a:cubicBezTo>
                  <a:lnTo>
                    <a:pt x="76909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47"/>
          <p:cNvGrpSpPr/>
          <p:nvPr/>
        </p:nvGrpSpPr>
        <p:grpSpPr>
          <a:xfrm>
            <a:off x="4700609" y="3485281"/>
            <a:ext cx="1083476" cy="834201"/>
            <a:chOff x="3632471" y="1574244"/>
            <a:chExt cx="959168" cy="917108"/>
          </a:xfrm>
        </p:grpSpPr>
        <p:sp>
          <p:nvSpPr>
            <p:cNvPr id="319" name="Google Shape;319;p47"/>
            <p:cNvSpPr/>
            <p:nvPr/>
          </p:nvSpPr>
          <p:spPr>
            <a:xfrm>
              <a:off x="3691878" y="1667828"/>
              <a:ext cx="795679" cy="736239"/>
            </a:xfrm>
            <a:custGeom>
              <a:avLst/>
              <a:gdLst/>
              <a:ahLst/>
              <a:cxnLst/>
              <a:rect l="l" t="t" r="r" b="b"/>
              <a:pathLst>
                <a:path w="179308" h="165913" extrusionOk="0">
                  <a:moveTo>
                    <a:pt x="76909" y="1"/>
                  </a:moveTo>
                  <a:cubicBezTo>
                    <a:pt x="30472" y="8538"/>
                    <a:pt x="0" y="54113"/>
                    <a:pt x="10422" y="100621"/>
                  </a:cubicBezTo>
                  <a:cubicBezTo>
                    <a:pt x="19047" y="139085"/>
                    <a:pt x="53567" y="165912"/>
                    <a:pt x="92030" y="165912"/>
                  </a:cubicBezTo>
                  <a:cubicBezTo>
                    <a:pt x="95938" y="165912"/>
                    <a:pt x="99899" y="165630"/>
                    <a:pt x="103860" y="165067"/>
                  </a:cubicBezTo>
                  <a:cubicBezTo>
                    <a:pt x="148467" y="158642"/>
                    <a:pt x="179308" y="118330"/>
                    <a:pt x="175312" y="74709"/>
                  </a:cubicBezTo>
                  <a:cubicBezTo>
                    <a:pt x="174977" y="71048"/>
                    <a:pt x="171879" y="68372"/>
                    <a:pt x="168341" y="68372"/>
                  </a:cubicBezTo>
                  <a:cubicBezTo>
                    <a:pt x="167918" y="68372"/>
                    <a:pt x="167496" y="68407"/>
                    <a:pt x="167056" y="68478"/>
                  </a:cubicBezTo>
                  <a:cubicBezTo>
                    <a:pt x="163517" y="69129"/>
                    <a:pt x="161000" y="72368"/>
                    <a:pt x="161335" y="75941"/>
                  </a:cubicBezTo>
                  <a:cubicBezTo>
                    <a:pt x="164715" y="112609"/>
                    <a:pt x="138538" y="146443"/>
                    <a:pt x="100850" y="151301"/>
                  </a:cubicBezTo>
                  <a:cubicBezTo>
                    <a:pt x="97892" y="151689"/>
                    <a:pt x="94935" y="151882"/>
                    <a:pt x="92013" y="151882"/>
                  </a:cubicBezTo>
                  <a:cubicBezTo>
                    <a:pt x="60362" y="151882"/>
                    <a:pt x="31880" y="130001"/>
                    <a:pt x="24346" y="98544"/>
                  </a:cubicBezTo>
                  <a:cubicBezTo>
                    <a:pt x="14998" y="59500"/>
                    <a:pt x="40470" y="20966"/>
                    <a:pt x="79444" y="13819"/>
                  </a:cubicBezTo>
                  <a:lnTo>
                    <a:pt x="76909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7"/>
            <p:cNvSpPr/>
            <p:nvPr/>
          </p:nvSpPr>
          <p:spPr>
            <a:xfrm rot="-9900997">
              <a:off x="3714135" y="1664603"/>
              <a:ext cx="795841" cy="736389"/>
            </a:xfrm>
            <a:custGeom>
              <a:avLst/>
              <a:gdLst/>
              <a:ahLst/>
              <a:cxnLst/>
              <a:rect l="l" t="t" r="r" b="b"/>
              <a:pathLst>
                <a:path w="179308" h="165913" extrusionOk="0">
                  <a:moveTo>
                    <a:pt x="76909" y="1"/>
                  </a:moveTo>
                  <a:cubicBezTo>
                    <a:pt x="30472" y="8538"/>
                    <a:pt x="0" y="54113"/>
                    <a:pt x="10422" y="100621"/>
                  </a:cubicBezTo>
                  <a:cubicBezTo>
                    <a:pt x="19047" y="139085"/>
                    <a:pt x="53567" y="165912"/>
                    <a:pt x="92030" y="165912"/>
                  </a:cubicBezTo>
                  <a:cubicBezTo>
                    <a:pt x="95938" y="165912"/>
                    <a:pt x="99899" y="165630"/>
                    <a:pt x="103860" y="165067"/>
                  </a:cubicBezTo>
                  <a:cubicBezTo>
                    <a:pt x="148467" y="158642"/>
                    <a:pt x="179308" y="118330"/>
                    <a:pt x="175312" y="74709"/>
                  </a:cubicBezTo>
                  <a:cubicBezTo>
                    <a:pt x="174977" y="71048"/>
                    <a:pt x="171879" y="68372"/>
                    <a:pt x="168341" y="68372"/>
                  </a:cubicBezTo>
                  <a:cubicBezTo>
                    <a:pt x="167918" y="68372"/>
                    <a:pt x="167496" y="68407"/>
                    <a:pt x="167056" y="68478"/>
                  </a:cubicBezTo>
                  <a:cubicBezTo>
                    <a:pt x="163517" y="69129"/>
                    <a:pt x="161000" y="72368"/>
                    <a:pt x="161335" y="75941"/>
                  </a:cubicBezTo>
                  <a:cubicBezTo>
                    <a:pt x="164715" y="112609"/>
                    <a:pt x="138538" y="146443"/>
                    <a:pt x="100850" y="151301"/>
                  </a:cubicBezTo>
                  <a:cubicBezTo>
                    <a:pt x="97892" y="151689"/>
                    <a:pt x="94935" y="151882"/>
                    <a:pt x="92013" y="151882"/>
                  </a:cubicBezTo>
                  <a:cubicBezTo>
                    <a:pt x="60362" y="151882"/>
                    <a:pt x="31880" y="130001"/>
                    <a:pt x="24346" y="98544"/>
                  </a:cubicBezTo>
                  <a:cubicBezTo>
                    <a:pt x="14998" y="59500"/>
                    <a:pt x="40470" y="20966"/>
                    <a:pt x="79444" y="13819"/>
                  </a:cubicBezTo>
                  <a:lnTo>
                    <a:pt x="76909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1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65"/>
          <p:cNvGrpSpPr/>
          <p:nvPr/>
        </p:nvGrpSpPr>
        <p:grpSpPr>
          <a:xfrm>
            <a:off x="3484541" y="738280"/>
            <a:ext cx="2436214" cy="1538470"/>
            <a:chOff x="3484541" y="738280"/>
            <a:chExt cx="2436214" cy="1538470"/>
          </a:xfrm>
        </p:grpSpPr>
        <p:sp>
          <p:nvSpPr>
            <p:cNvPr id="486" name="Google Shape;486;p65"/>
            <p:cNvSpPr/>
            <p:nvPr/>
          </p:nvSpPr>
          <p:spPr>
            <a:xfrm>
              <a:off x="3888315" y="830156"/>
              <a:ext cx="1367400" cy="1367400"/>
            </a:xfrm>
            <a:prstGeom prst="ellipse">
              <a:avLst/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65"/>
            <p:cNvSpPr/>
            <p:nvPr/>
          </p:nvSpPr>
          <p:spPr>
            <a:xfrm>
              <a:off x="4017465" y="959279"/>
              <a:ext cx="1109100" cy="1108500"/>
            </a:xfrm>
            <a:prstGeom prst="ellipse">
              <a:avLst/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5"/>
            <p:cNvSpPr/>
            <p:nvPr/>
          </p:nvSpPr>
          <p:spPr>
            <a:xfrm rot="-1854675">
              <a:off x="5187764" y="1631251"/>
              <a:ext cx="646336" cy="516130"/>
            </a:xfrm>
            <a:custGeom>
              <a:avLst/>
              <a:gdLst/>
              <a:ahLst/>
              <a:cxnLst/>
              <a:rect l="l" t="t" r="r" b="b"/>
              <a:pathLst>
                <a:path w="16850" h="13454" extrusionOk="0">
                  <a:moveTo>
                    <a:pt x="11097" y="1067"/>
                  </a:moveTo>
                  <a:lnTo>
                    <a:pt x="15753" y="6772"/>
                  </a:lnTo>
                  <a:lnTo>
                    <a:pt x="14906" y="7462"/>
                  </a:lnTo>
                  <a:lnTo>
                    <a:pt x="10235" y="1756"/>
                  </a:lnTo>
                  <a:lnTo>
                    <a:pt x="11097" y="1067"/>
                  </a:lnTo>
                  <a:close/>
                  <a:moveTo>
                    <a:pt x="11364" y="1"/>
                  </a:moveTo>
                  <a:lnTo>
                    <a:pt x="10972" y="314"/>
                  </a:lnTo>
                  <a:lnTo>
                    <a:pt x="10659" y="565"/>
                  </a:lnTo>
                  <a:lnTo>
                    <a:pt x="9875" y="1208"/>
                  </a:lnTo>
                  <a:lnTo>
                    <a:pt x="9185" y="1772"/>
                  </a:lnTo>
                  <a:lnTo>
                    <a:pt x="4718" y="5409"/>
                  </a:lnTo>
                  <a:cubicBezTo>
                    <a:pt x="4640" y="4484"/>
                    <a:pt x="3997" y="3700"/>
                    <a:pt x="3010" y="3402"/>
                  </a:cubicBezTo>
                  <a:cubicBezTo>
                    <a:pt x="2773" y="3338"/>
                    <a:pt x="2536" y="3307"/>
                    <a:pt x="2306" y="3307"/>
                  </a:cubicBezTo>
                  <a:cubicBezTo>
                    <a:pt x="1364" y="3307"/>
                    <a:pt x="537" y="3825"/>
                    <a:pt x="298" y="4656"/>
                  </a:cubicBezTo>
                  <a:cubicBezTo>
                    <a:pt x="0" y="5691"/>
                    <a:pt x="721" y="6788"/>
                    <a:pt x="1912" y="7133"/>
                  </a:cubicBezTo>
                  <a:cubicBezTo>
                    <a:pt x="2154" y="7204"/>
                    <a:pt x="2397" y="7238"/>
                    <a:pt x="2634" y="7238"/>
                  </a:cubicBezTo>
                  <a:cubicBezTo>
                    <a:pt x="3179" y="7238"/>
                    <a:pt x="3688" y="7058"/>
                    <a:pt x="4060" y="6741"/>
                  </a:cubicBezTo>
                  <a:cubicBezTo>
                    <a:pt x="4107" y="6725"/>
                    <a:pt x="4154" y="6725"/>
                    <a:pt x="4201" y="6694"/>
                  </a:cubicBezTo>
                  <a:lnTo>
                    <a:pt x="9561" y="2321"/>
                  </a:lnTo>
                  <a:lnTo>
                    <a:pt x="14217" y="8026"/>
                  </a:lnTo>
                  <a:lnTo>
                    <a:pt x="9797" y="11631"/>
                  </a:lnTo>
                  <a:cubicBezTo>
                    <a:pt x="9718" y="10707"/>
                    <a:pt x="9076" y="9907"/>
                    <a:pt x="8072" y="9625"/>
                  </a:cubicBezTo>
                  <a:cubicBezTo>
                    <a:pt x="7831" y="9555"/>
                    <a:pt x="7589" y="9522"/>
                    <a:pt x="7353" y="9522"/>
                  </a:cubicBezTo>
                  <a:cubicBezTo>
                    <a:pt x="6424" y="9522"/>
                    <a:pt x="5598" y="10038"/>
                    <a:pt x="5361" y="10863"/>
                  </a:cubicBezTo>
                  <a:cubicBezTo>
                    <a:pt x="5063" y="11898"/>
                    <a:pt x="5784" y="13011"/>
                    <a:pt x="6991" y="13356"/>
                  </a:cubicBezTo>
                  <a:cubicBezTo>
                    <a:pt x="7232" y="13422"/>
                    <a:pt x="7474" y="13454"/>
                    <a:pt x="7709" y="13454"/>
                  </a:cubicBezTo>
                  <a:cubicBezTo>
                    <a:pt x="8255" y="13454"/>
                    <a:pt x="8766" y="13281"/>
                    <a:pt x="9138" y="12964"/>
                  </a:cubicBezTo>
                  <a:cubicBezTo>
                    <a:pt x="9185" y="12948"/>
                    <a:pt x="9232" y="12948"/>
                    <a:pt x="9264" y="12917"/>
                  </a:cubicBezTo>
                  <a:lnTo>
                    <a:pt x="14671" y="8512"/>
                  </a:lnTo>
                  <a:lnTo>
                    <a:pt x="15377" y="7932"/>
                  </a:lnTo>
                  <a:lnTo>
                    <a:pt x="16160" y="7305"/>
                  </a:lnTo>
                  <a:lnTo>
                    <a:pt x="16458" y="7039"/>
                  </a:lnTo>
                  <a:lnTo>
                    <a:pt x="16850" y="6725"/>
                  </a:lnTo>
                  <a:lnTo>
                    <a:pt x="11364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65"/>
            <p:cNvSpPr/>
            <p:nvPr/>
          </p:nvSpPr>
          <p:spPr>
            <a:xfrm rot="-9203512">
              <a:off x="3554493" y="788995"/>
              <a:ext cx="318146" cy="387485"/>
            </a:xfrm>
            <a:custGeom>
              <a:avLst/>
              <a:gdLst/>
              <a:ahLst/>
              <a:cxnLst/>
              <a:rect l="l" t="t" r="r" b="b"/>
              <a:pathLst>
                <a:path w="10189" h="12411" extrusionOk="0">
                  <a:moveTo>
                    <a:pt x="2288" y="9397"/>
                  </a:moveTo>
                  <a:cubicBezTo>
                    <a:pt x="2288" y="9397"/>
                    <a:pt x="2304" y="9429"/>
                    <a:pt x="2335" y="9491"/>
                  </a:cubicBezTo>
                  <a:cubicBezTo>
                    <a:pt x="2339" y="9497"/>
                    <a:pt x="2345" y="9503"/>
                    <a:pt x="2351" y="9509"/>
                  </a:cubicBezTo>
                  <a:lnTo>
                    <a:pt x="2351" y="9509"/>
                  </a:lnTo>
                  <a:cubicBezTo>
                    <a:pt x="2343" y="9491"/>
                    <a:pt x="2335" y="9476"/>
                    <a:pt x="2335" y="9460"/>
                  </a:cubicBezTo>
                  <a:cubicBezTo>
                    <a:pt x="2335" y="9397"/>
                    <a:pt x="2288" y="9397"/>
                    <a:pt x="2288" y="9397"/>
                  </a:cubicBezTo>
                  <a:close/>
                  <a:moveTo>
                    <a:pt x="2425" y="1"/>
                  </a:moveTo>
                  <a:cubicBezTo>
                    <a:pt x="1230" y="1"/>
                    <a:pt x="214" y="1048"/>
                    <a:pt x="94" y="2422"/>
                  </a:cubicBezTo>
                  <a:cubicBezTo>
                    <a:pt x="0" y="3394"/>
                    <a:pt x="392" y="4288"/>
                    <a:pt x="1019" y="4805"/>
                  </a:cubicBezTo>
                  <a:cubicBezTo>
                    <a:pt x="1395" y="5118"/>
                    <a:pt x="9028" y="11545"/>
                    <a:pt x="9028" y="11545"/>
                  </a:cubicBezTo>
                  <a:lnTo>
                    <a:pt x="8997" y="11545"/>
                  </a:lnTo>
                  <a:cubicBezTo>
                    <a:pt x="8997" y="11545"/>
                    <a:pt x="8469" y="11679"/>
                    <a:pt x="7859" y="11679"/>
                  </a:cubicBezTo>
                  <a:cubicBezTo>
                    <a:pt x="7719" y="11679"/>
                    <a:pt x="7574" y="11672"/>
                    <a:pt x="7430" y="11654"/>
                  </a:cubicBezTo>
                  <a:cubicBezTo>
                    <a:pt x="5376" y="11435"/>
                    <a:pt x="4467" y="10996"/>
                    <a:pt x="4044" y="10792"/>
                  </a:cubicBezTo>
                  <a:cubicBezTo>
                    <a:pt x="3856" y="10714"/>
                    <a:pt x="3401" y="10385"/>
                    <a:pt x="3260" y="10291"/>
                  </a:cubicBezTo>
                  <a:cubicBezTo>
                    <a:pt x="3104" y="10181"/>
                    <a:pt x="2978" y="10071"/>
                    <a:pt x="2884" y="9946"/>
                  </a:cubicBezTo>
                  <a:cubicBezTo>
                    <a:pt x="2774" y="9836"/>
                    <a:pt x="2618" y="9774"/>
                    <a:pt x="2555" y="9680"/>
                  </a:cubicBezTo>
                  <a:cubicBezTo>
                    <a:pt x="2500" y="9597"/>
                    <a:pt x="2397" y="9551"/>
                    <a:pt x="2351" y="9509"/>
                  </a:cubicBezTo>
                  <a:lnTo>
                    <a:pt x="2351" y="9509"/>
                  </a:lnTo>
                  <a:cubicBezTo>
                    <a:pt x="2359" y="9527"/>
                    <a:pt x="2367" y="9546"/>
                    <a:pt x="2367" y="9570"/>
                  </a:cubicBezTo>
                  <a:cubicBezTo>
                    <a:pt x="2367" y="9617"/>
                    <a:pt x="2383" y="9664"/>
                    <a:pt x="2383" y="9727"/>
                  </a:cubicBezTo>
                  <a:cubicBezTo>
                    <a:pt x="2398" y="9852"/>
                    <a:pt x="2445" y="10009"/>
                    <a:pt x="2492" y="10181"/>
                  </a:cubicBezTo>
                  <a:cubicBezTo>
                    <a:pt x="2555" y="10354"/>
                    <a:pt x="2649" y="10542"/>
                    <a:pt x="2774" y="10730"/>
                  </a:cubicBezTo>
                  <a:cubicBezTo>
                    <a:pt x="2900" y="10918"/>
                    <a:pt x="3072" y="11106"/>
                    <a:pt x="3260" y="11278"/>
                  </a:cubicBezTo>
                  <a:cubicBezTo>
                    <a:pt x="3464" y="11451"/>
                    <a:pt x="3683" y="11607"/>
                    <a:pt x="3934" y="11749"/>
                  </a:cubicBezTo>
                  <a:cubicBezTo>
                    <a:pt x="4420" y="12015"/>
                    <a:pt x="4984" y="12187"/>
                    <a:pt x="5549" y="12297"/>
                  </a:cubicBezTo>
                  <a:cubicBezTo>
                    <a:pt x="6021" y="12376"/>
                    <a:pt x="6494" y="12411"/>
                    <a:pt x="6939" y="12411"/>
                  </a:cubicBezTo>
                  <a:cubicBezTo>
                    <a:pt x="7025" y="12411"/>
                    <a:pt x="7111" y="12409"/>
                    <a:pt x="7195" y="12407"/>
                  </a:cubicBezTo>
                  <a:cubicBezTo>
                    <a:pt x="7727" y="12391"/>
                    <a:pt x="8433" y="12344"/>
                    <a:pt x="8840" y="12266"/>
                  </a:cubicBezTo>
                  <a:cubicBezTo>
                    <a:pt x="9326" y="12172"/>
                    <a:pt x="9922" y="12015"/>
                    <a:pt x="10047" y="11858"/>
                  </a:cubicBezTo>
                  <a:cubicBezTo>
                    <a:pt x="10188" y="11686"/>
                    <a:pt x="10157" y="11435"/>
                    <a:pt x="9969" y="11278"/>
                  </a:cubicBezTo>
                  <a:lnTo>
                    <a:pt x="2727" y="5212"/>
                  </a:lnTo>
                  <a:cubicBezTo>
                    <a:pt x="3699" y="5024"/>
                    <a:pt x="4530" y="4037"/>
                    <a:pt x="4624" y="2830"/>
                  </a:cubicBezTo>
                  <a:cubicBezTo>
                    <a:pt x="4765" y="1388"/>
                    <a:pt x="3856" y="118"/>
                    <a:pt x="2602" y="8"/>
                  </a:cubicBezTo>
                  <a:cubicBezTo>
                    <a:pt x="2543" y="3"/>
                    <a:pt x="2483" y="1"/>
                    <a:pt x="2425" y="1"/>
                  </a:cubicBez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0" name="Google Shape;490;p65"/>
          <p:cNvSpPr txBox="1">
            <a:spLocks noGrp="1"/>
          </p:cNvSpPr>
          <p:nvPr>
            <p:ph type="title"/>
          </p:nvPr>
        </p:nvSpPr>
        <p:spPr>
          <a:xfrm>
            <a:off x="726000" y="2276750"/>
            <a:ext cx="76920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CORRELATION</a:t>
            </a:r>
            <a:endParaRPr/>
          </a:p>
        </p:txBody>
      </p:sp>
      <p:sp>
        <p:nvSpPr>
          <p:cNvPr id="491" name="Google Shape;491;p65"/>
          <p:cNvSpPr txBox="1">
            <a:spLocks noGrp="1"/>
          </p:cNvSpPr>
          <p:nvPr>
            <p:ph type="title" idx="2"/>
          </p:nvPr>
        </p:nvSpPr>
        <p:spPr>
          <a:xfrm>
            <a:off x="3951750" y="1120650"/>
            <a:ext cx="1240500" cy="7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6"/>
          <p:cNvSpPr txBox="1"/>
          <p:nvPr/>
        </p:nvSpPr>
        <p:spPr>
          <a:xfrm>
            <a:off x="516425" y="46700"/>
            <a:ext cx="8152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rPr>
              <a:t>Heat Map</a:t>
            </a:r>
            <a:endParaRPr sz="50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497" name="Google Shape;49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1658" y="560250"/>
            <a:ext cx="421917" cy="43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7475" y="560250"/>
            <a:ext cx="5460197" cy="43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67"/>
          <p:cNvGrpSpPr/>
          <p:nvPr/>
        </p:nvGrpSpPr>
        <p:grpSpPr>
          <a:xfrm>
            <a:off x="3484541" y="738280"/>
            <a:ext cx="2436214" cy="1538470"/>
            <a:chOff x="3484541" y="738280"/>
            <a:chExt cx="2436214" cy="1538470"/>
          </a:xfrm>
        </p:grpSpPr>
        <p:sp>
          <p:nvSpPr>
            <p:cNvPr id="504" name="Google Shape;504;p67"/>
            <p:cNvSpPr/>
            <p:nvPr/>
          </p:nvSpPr>
          <p:spPr>
            <a:xfrm>
              <a:off x="3888315" y="830156"/>
              <a:ext cx="1367400" cy="1367400"/>
            </a:xfrm>
            <a:prstGeom prst="ellipse">
              <a:avLst/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67"/>
            <p:cNvSpPr/>
            <p:nvPr/>
          </p:nvSpPr>
          <p:spPr>
            <a:xfrm>
              <a:off x="4017465" y="959279"/>
              <a:ext cx="1109100" cy="1108500"/>
            </a:xfrm>
            <a:prstGeom prst="ellipse">
              <a:avLst/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67"/>
            <p:cNvSpPr/>
            <p:nvPr/>
          </p:nvSpPr>
          <p:spPr>
            <a:xfrm rot="-1854675">
              <a:off x="5187764" y="1631251"/>
              <a:ext cx="646336" cy="516130"/>
            </a:xfrm>
            <a:custGeom>
              <a:avLst/>
              <a:gdLst/>
              <a:ahLst/>
              <a:cxnLst/>
              <a:rect l="l" t="t" r="r" b="b"/>
              <a:pathLst>
                <a:path w="16850" h="13454" extrusionOk="0">
                  <a:moveTo>
                    <a:pt x="11097" y="1067"/>
                  </a:moveTo>
                  <a:lnTo>
                    <a:pt x="15753" y="6772"/>
                  </a:lnTo>
                  <a:lnTo>
                    <a:pt x="14906" y="7462"/>
                  </a:lnTo>
                  <a:lnTo>
                    <a:pt x="10235" y="1756"/>
                  </a:lnTo>
                  <a:lnTo>
                    <a:pt x="11097" y="1067"/>
                  </a:lnTo>
                  <a:close/>
                  <a:moveTo>
                    <a:pt x="11364" y="1"/>
                  </a:moveTo>
                  <a:lnTo>
                    <a:pt x="10972" y="314"/>
                  </a:lnTo>
                  <a:lnTo>
                    <a:pt x="10659" y="565"/>
                  </a:lnTo>
                  <a:lnTo>
                    <a:pt x="9875" y="1208"/>
                  </a:lnTo>
                  <a:lnTo>
                    <a:pt x="9185" y="1772"/>
                  </a:lnTo>
                  <a:lnTo>
                    <a:pt x="4718" y="5409"/>
                  </a:lnTo>
                  <a:cubicBezTo>
                    <a:pt x="4640" y="4484"/>
                    <a:pt x="3997" y="3700"/>
                    <a:pt x="3010" y="3402"/>
                  </a:cubicBezTo>
                  <a:cubicBezTo>
                    <a:pt x="2773" y="3338"/>
                    <a:pt x="2536" y="3307"/>
                    <a:pt x="2306" y="3307"/>
                  </a:cubicBezTo>
                  <a:cubicBezTo>
                    <a:pt x="1364" y="3307"/>
                    <a:pt x="537" y="3825"/>
                    <a:pt x="298" y="4656"/>
                  </a:cubicBezTo>
                  <a:cubicBezTo>
                    <a:pt x="0" y="5691"/>
                    <a:pt x="721" y="6788"/>
                    <a:pt x="1912" y="7133"/>
                  </a:cubicBezTo>
                  <a:cubicBezTo>
                    <a:pt x="2154" y="7204"/>
                    <a:pt x="2397" y="7238"/>
                    <a:pt x="2634" y="7238"/>
                  </a:cubicBezTo>
                  <a:cubicBezTo>
                    <a:pt x="3179" y="7238"/>
                    <a:pt x="3688" y="7058"/>
                    <a:pt x="4060" y="6741"/>
                  </a:cubicBezTo>
                  <a:cubicBezTo>
                    <a:pt x="4107" y="6725"/>
                    <a:pt x="4154" y="6725"/>
                    <a:pt x="4201" y="6694"/>
                  </a:cubicBezTo>
                  <a:lnTo>
                    <a:pt x="9561" y="2321"/>
                  </a:lnTo>
                  <a:lnTo>
                    <a:pt x="14217" y="8026"/>
                  </a:lnTo>
                  <a:lnTo>
                    <a:pt x="9797" y="11631"/>
                  </a:lnTo>
                  <a:cubicBezTo>
                    <a:pt x="9718" y="10707"/>
                    <a:pt x="9076" y="9907"/>
                    <a:pt x="8072" y="9625"/>
                  </a:cubicBezTo>
                  <a:cubicBezTo>
                    <a:pt x="7831" y="9555"/>
                    <a:pt x="7589" y="9522"/>
                    <a:pt x="7353" y="9522"/>
                  </a:cubicBezTo>
                  <a:cubicBezTo>
                    <a:pt x="6424" y="9522"/>
                    <a:pt x="5598" y="10038"/>
                    <a:pt x="5361" y="10863"/>
                  </a:cubicBezTo>
                  <a:cubicBezTo>
                    <a:pt x="5063" y="11898"/>
                    <a:pt x="5784" y="13011"/>
                    <a:pt x="6991" y="13356"/>
                  </a:cubicBezTo>
                  <a:cubicBezTo>
                    <a:pt x="7232" y="13422"/>
                    <a:pt x="7474" y="13454"/>
                    <a:pt x="7709" y="13454"/>
                  </a:cubicBezTo>
                  <a:cubicBezTo>
                    <a:pt x="8255" y="13454"/>
                    <a:pt x="8766" y="13281"/>
                    <a:pt x="9138" y="12964"/>
                  </a:cubicBezTo>
                  <a:cubicBezTo>
                    <a:pt x="9185" y="12948"/>
                    <a:pt x="9232" y="12948"/>
                    <a:pt x="9264" y="12917"/>
                  </a:cubicBezTo>
                  <a:lnTo>
                    <a:pt x="14671" y="8512"/>
                  </a:lnTo>
                  <a:lnTo>
                    <a:pt x="15377" y="7932"/>
                  </a:lnTo>
                  <a:lnTo>
                    <a:pt x="16160" y="7305"/>
                  </a:lnTo>
                  <a:lnTo>
                    <a:pt x="16458" y="7039"/>
                  </a:lnTo>
                  <a:lnTo>
                    <a:pt x="16850" y="6725"/>
                  </a:lnTo>
                  <a:lnTo>
                    <a:pt x="11364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67"/>
            <p:cNvSpPr/>
            <p:nvPr/>
          </p:nvSpPr>
          <p:spPr>
            <a:xfrm rot="-9203512">
              <a:off x="3554493" y="788995"/>
              <a:ext cx="318146" cy="387485"/>
            </a:xfrm>
            <a:custGeom>
              <a:avLst/>
              <a:gdLst/>
              <a:ahLst/>
              <a:cxnLst/>
              <a:rect l="l" t="t" r="r" b="b"/>
              <a:pathLst>
                <a:path w="10189" h="12411" extrusionOk="0">
                  <a:moveTo>
                    <a:pt x="2288" y="9397"/>
                  </a:moveTo>
                  <a:cubicBezTo>
                    <a:pt x="2288" y="9397"/>
                    <a:pt x="2304" y="9429"/>
                    <a:pt x="2335" y="9491"/>
                  </a:cubicBezTo>
                  <a:cubicBezTo>
                    <a:pt x="2339" y="9497"/>
                    <a:pt x="2345" y="9503"/>
                    <a:pt x="2351" y="9509"/>
                  </a:cubicBezTo>
                  <a:lnTo>
                    <a:pt x="2351" y="9509"/>
                  </a:lnTo>
                  <a:cubicBezTo>
                    <a:pt x="2343" y="9491"/>
                    <a:pt x="2335" y="9476"/>
                    <a:pt x="2335" y="9460"/>
                  </a:cubicBezTo>
                  <a:cubicBezTo>
                    <a:pt x="2335" y="9397"/>
                    <a:pt x="2288" y="9397"/>
                    <a:pt x="2288" y="9397"/>
                  </a:cubicBezTo>
                  <a:close/>
                  <a:moveTo>
                    <a:pt x="2425" y="1"/>
                  </a:moveTo>
                  <a:cubicBezTo>
                    <a:pt x="1230" y="1"/>
                    <a:pt x="214" y="1048"/>
                    <a:pt x="94" y="2422"/>
                  </a:cubicBezTo>
                  <a:cubicBezTo>
                    <a:pt x="0" y="3394"/>
                    <a:pt x="392" y="4288"/>
                    <a:pt x="1019" y="4805"/>
                  </a:cubicBezTo>
                  <a:cubicBezTo>
                    <a:pt x="1395" y="5118"/>
                    <a:pt x="9028" y="11545"/>
                    <a:pt x="9028" y="11545"/>
                  </a:cubicBezTo>
                  <a:lnTo>
                    <a:pt x="8997" y="11545"/>
                  </a:lnTo>
                  <a:cubicBezTo>
                    <a:pt x="8997" y="11545"/>
                    <a:pt x="8469" y="11679"/>
                    <a:pt x="7859" y="11679"/>
                  </a:cubicBezTo>
                  <a:cubicBezTo>
                    <a:pt x="7719" y="11679"/>
                    <a:pt x="7574" y="11672"/>
                    <a:pt x="7430" y="11654"/>
                  </a:cubicBezTo>
                  <a:cubicBezTo>
                    <a:pt x="5376" y="11435"/>
                    <a:pt x="4467" y="10996"/>
                    <a:pt x="4044" y="10792"/>
                  </a:cubicBezTo>
                  <a:cubicBezTo>
                    <a:pt x="3856" y="10714"/>
                    <a:pt x="3401" y="10385"/>
                    <a:pt x="3260" y="10291"/>
                  </a:cubicBezTo>
                  <a:cubicBezTo>
                    <a:pt x="3104" y="10181"/>
                    <a:pt x="2978" y="10071"/>
                    <a:pt x="2884" y="9946"/>
                  </a:cubicBezTo>
                  <a:cubicBezTo>
                    <a:pt x="2774" y="9836"/>
                    <a:pt x="2618" y="9774"/>
                    <a:pt x="2555" y="9680"/>
                  </a:cubicBezTo>
                  <a:cubicBezTo>
                    <a:pt x="2500" y="9597"/>
                    <a:pt x="2397" y="9551"/>
                    <a:pt x="2351" y="9509"/>
                  </a:cubicBezTo>
                  <a:lnTo>
                    <a:pt x="2351" y="9509"/>
                  </a:lnTo>
                  <a:cubicBezTo>
                    <a:pt x="2359" y="9527"/>
                    <a:pt x="2367" y="9546"/>
                    <a:pt x="2367" y="9570"/>
                  </a:cubicBezTo>
                  <a:cubicBezTo>
                    <a:pt x="2367" y="9617"/>
                    <a:pt x="2383" y="9664"/>
                    <a:pt x="2383" y="9727"/>
                  </a:cubicBezTo>
                  <a:cubicBezTo>
                    <a:pt x="2398" y="9852"/>
                    <a:pt x="2445" y="10009"/>
                    <a:pt x="2492" y="10181"/>
                  </a:cubicBezTo>
                  <a:cubicBezTo>
                    <a:pt x="2555" y="10354"/>
                    <a:pt x="2649" y="10542"/>
                    <a:pt x="2774" y="10730"/>
                  </a:cubicBezTo>
                  <a:cubicBezTo>
                    <a:pt x="2900" y="10918"/>
                    <a:pt x="3072" y="11106"/>
                    <a:pt x="3260" y="11278"/>
                  </a:cubicBezTo>
                  <a:cubicBezTo>
                    <a:pt x="3464" y="11451"/>
                    <a:pt x="3683" y="11607"/>
                    <a:pt x="3934" y="11749"/>
                  </a:cubicBezTo>
                  <a:cubicBezTo>
                    <a:pt x="4420" y="12015"/>
                    <a:pt x="4984" y="12187"/>
                    <a:pt x="5549" y="12297"/>
                  </a:cubicBezTo>
                  <a:cubicBezTo>
                    <a:pt x="6021" y="12376"/>
                    <a:pt x="6494" y="12411"/>
                    <a:pt x="6939" y="12411"/>
                  </a:cubicBezTo>
                  <a:cubicBezTo>
                    <a:pt x="7025" y="12411"/>
                    <a:pt x="7111" y="12409"/>
                    <a:pt x="7195" y="12407"/>
                  </a:cubicBezTo>
                  <a:cubicBezTo>
                    <a:pt x="7727" y="12391"/>
                    <a:pt x="8433" y="12344"/>
                    <a:pt x="8840" y="12266"/>
                  </a:cubicBezTo>
                  <a:cubicBezTo>
                    <a:pt x="9326" y="12172"/>
                    <a:pt x="9922" y="12015"/>
                    <a:pt x="10047" y="11858"/>
                  </a:cubicBezTo>
                  <a:cubicBezTo>
                    <a:pt x="10188" y="11686"/>
                    <a:pt x="10157" y="11435"/>
                    <a:pt x="9969" y="11278"/>
                  </a:cubicBezTo>
                  <a:lnTo>
                    <a:pt x="2727" y="5212"/>
                  </a:lnTo>
                  <a:cubicBezTo>
                    <a:pt x="3699" y="5024"/>
                    <a:pt x="4530" y="4037"/>
                    <a:pt x="4624" y="2830"/>
                  </a:cubicBezTo>
                  <a:cubicBezTo>
                    <a:pt x="4765" y="1388"/>
                    <a:pt x="3856" y="118"/>
                    <a:pt x="2602" y="8"/>
                  </a:cubicBezTo>
                  <a:cubicBezTo>
                    <a:pt x="2543" y="3"/>
                    <a:pt x="2483" y="1"/>
                    <a:pt x="2425" y="1"/>
                  </a:cubicBez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8" name="Google Shape;508;p67"/>
          <p:cNvSpPr txBox="1">
            <a:spLocks noGrp="1"/>
          </p:cNvSpPr>
          <p:nvPr>
            <p:ph type="title"/>
          </p:nvPr>
        </p:nvSpPr>
        <p:spPr>
          <a:xfrm>
            <a:off x="726000" y="2276750"/>
            <a:ext cx="76920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AND MODELS</a:t>
            </a:r>
            <a:endParaRPr/>
          </a:p>
        </p:txBody>
      </p:sp>
      <p:sp>
        <p:nvSpPr>
          <p:cNvPr id="509" name="Google Shape;509;p67"/>
          <p:cNvSpPr txBox="1">
            <a:spLocks noGrp="1"/>
          </p:cNvSpPr>
          <p:nvPr>
            <p:ph type="title" idx="2"/>
          </p:nvPr>
        </p:nvSpPr>
        <p:spPr>
          <a:xfrm>
            <a:off x="3951750" y="1120650"/>
            <a:ext cx="1240500" cy="7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8"/>
          <p:cNvSpPr txBox="1">
            <a:spLocks noGrp="1"/>
          </p:cNvSpPr>
          <p:nvPr>
            <p:ph type="title"/>
          </p:nvPr>
        </p:nvSpPr>
        <p:spPr>
          <a:xfrm>
            <a:off x="328600" y="266675"/>
            <a:ext cx="6548100" cy="9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Random Forest: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15" name="Google Shape;515;p68"/>
          <p:cNvSpPr txBox="1">
            <a:spLocks noGrp="1"/>
          </p:cNvSpPr>
          <p:nvPr>
            <p:ph type="subTitle" idx="1"/>
          </p:nvPr>
        </p:nvSpPr>
        <p:spPr>
          <a:xfrm>
            <a:off x="445725" y="1207775"/>
            <a:ext cx="8445600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Parameters Used :                                      Feature Importance: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n_estimators = 500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max_features = 11  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min_samples_split = 2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Model Performance(on evaluation set of size 3057 songs):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 model was able to use </a:t>
            </a:r>
            <a:r>
              <a:rPr lang="en"/>
              <a:t>$5762(</a:t>
            </a:r>
            <a:r>
              <a:rPr lang="en" dirty="0"/>
              <a:t>in 10k) out of 7642.5 maximum bidable amount, and obtained a revenue of $10251(in 10k).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16" name="Google Shape;51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675" y="1717475"/>
            <a:ext cx="4029049" cy="18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9"/>
          <p:cNvSpPr txBox="1">
            <a:spLocks noGrp="1"/>
          </p:cNvSpPr>
          <p:nvPr>
            <p:ph type="title"/>
          </p:nvPr>
        </p:nvSpPr>
        <p:spPr>
          <a:xfrm>
            <a:off x="467125" y="237025"/>
            <a:ext cx="6548100" cy="9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XG Boost: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22" name="Google Shape;522;p69"/>
          <p:cNvSpPr txBox="1">
            <a:spLocks noGrp="1"/>
          </p:cNvSpPr>
          <p:nvPr>
            <p:ph type="subTitle" idx="1"/>
          </p:nvPr>
        </p:nvSpPr>
        <p:spPr>
          <a:xfrm>
            <a:off x="467125" y="1247325"/>
            <a:ext cx="8228100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Parameters Used:                                      </a:t>
            </a:r>
            <a:r>
              <a:rPr lang="en" sz="1800" dirty="0">
                <a:solidFill>
                  <a:srgbClr val="F2F2F2"/>
                </a:solidFill>
              </a:rPr>
              <a:t>Feature Importance:</a:t>
            </a:r>
            <a:endParaRPr sz="1800" dirty="0">
              <a:solidFill>
                <a:srgbClr val="F2F2F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learning_rate = 0.1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max_depth = 5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n_estimators = 500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Performance(on evaluation set of size 3057 songs):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model was able to use $5679(in 10k) out of 7642.5 maximum bidable amount, and obtained a revenue of $10156(in 10k).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23" name="Google Shape;52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825" y="1757025"/>
            <a:ext cx="3953400" cy="19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0"/>
          <p:cNvSpPr txBox="1">
            <a:spLocks noGrp="1"/>
          </p:cNvSpPr>
          <p:nvPr>
            <p:ph type="title"/>
          </p:nvPr>
        </p:nvSpPr>
        <p:spPr>
          <a:xfrm>
            <a:off x="198775" y="245600"/>
            <a:ext cx="6548100" cy="9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Ada Boost: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29" name="Google Shape;529;p70"/>
          <p:cNvSpPr txBox="1">
            <a:spLocks noGrp="1"/>
          </p:cNvSpPr>
          <p:nvPr>
            <p:ph type="subTitle" idx="1"/>
          </p:nvPr>
        </p:nvSpPr>
        <p:spPr>
          <a:xfrm>
            <a:off x="198775" y="1186700"/>
            <a:ext cx="8551200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Parameters Used:  </a:t>
            </a:r>
            <a:r>
              <a:rPr lang="en" sz="1800">
                <a:solidFill>
                  <a:srgbClr val="F2F2F2"/>
                </a:solidFill>
              </a:rPr>
              <a:t>                                            Feature Importance:</a:t>
            </a:r>
            <a:endParaRPr sz="1800">
              <a:solidFill>
                <a:srgbClr val="F2F2F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Learning_rate = 0.4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base_estimator= Decision Tree Classifier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n_estimators=200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 Performance(on evaluation set of size 3057 songs):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model was able to use $5650(in 10k) out of 7642.5 maximum bidable amount, and obtained a revenue of $9876(in 10k).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530" name="Google Shape;53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200" y="1835700"/>
            <a:ext cx="3877724" cy="18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p71"/>
          <p:cNvGrpSpPr/>
          <p:nvPr/>
        </p:nvGrpSpPr>
        <p:grpSpPr>
          <a:xfrm>
            <a:off x="3484541" y="738280"/>
            <a:ext cx="2436214" cy="1538470"/>
            <a:chOff x="3484541" y="738280"/>
            <a:chExt cx="2436214" cy="1538470"/>
          </a:xfrm>
        </p:grpSpPr>
        <p:sp>
          <p:nvSpPr>
            <p:cNvPr id="536" name="Google Shape;536;p71"/>
            <p:cNvSpPr/>
            <p:nvPr/>
          </p:nvSpPr>
          <p:spPr>
            <a:xfrm>
              <a:off x="3888315" y="830156"/>
              <a:ext cx="1367400" cy="1367400"/>
            </a:xfrm>
            <a:prstGeom prst="ellipse">
              <a:avLst/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71"/>
            <p:cNvSpPr/>
            <p:nvPr/>
          </p:nvSpPr>
          <p:spPr>
            <a:xfrm>
              <a:off x="4017465" y="959279"/>
              <a:ext cx="1109100" cy="1108500"/>
            </a:xfrm>
            <a:prstGeom prst="ellipse">
              <a:avLst/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1"/>
            <p:cNvSpPr/>
            <p:nvPr/>
          </p:nvSpPr>
          <p:spPr>
            <a:xfrm rot="-1854675">
              <a:off x="5187764" y="1631251"/>
              <a:ext cx="646336" cy="516130"/>
            </a:xfrm>
            <a:custGeom>
              <a:avLst/>
              <a:gdLst/>
              <a:ahLst/>
              <a:cxnLst/>
              <a:rect l="l" t="t" r="r" b="b"/>
              <a:pathLst>
                <a:path w="16850" h="13454" extrusionOk="0">
                  <a:moveTo>
                    <a:pt x="11097" y="1067"/>
                  </a:moveTo>
                  <a:lnTo>
                    <a:pt x="15753" y="6772"/>
                  </a:lnTo>
                  <a:lnTo>
                    <a:pt x="14906" y="7462"/>
                  </a:lnTo>
                  <a:lnTo>
                    <a:pt x="10235" y="1756"/>
                  </a:lnTo>
                  <a:lnTo>
                    <a:pt x="11097" y="1067"/>
                  </a:lnTo>
                  <a:close/>
                  <a:moveTo>
                    <a:pt x="11364" y="1"/>
                  </a:moveTo>
                  <a:lnTo>
                    <a:pt x="10972" y="314"/>
                  </a:lnTo>
                  <a:lnTo>
                    <a:pt x="10659" y="565"/>
                  </a:lnTo>
                  <a:lnTo>
                    <a:pt x="9875" y="1208"/>
                  </a:lnTo>
                  <a:lnTo>
                    <a:pt x="9185" y="1772"/>
                  </a:lnTo>
                  <a:lnTo>
                    <a:pt x="4718" y="5409"/>
                  </a:lnTo>
                  <a:cubicBezTo>
                    <a:pt x="4640" y="4484"/>
                    <a:pt x="3997" y="3700"/>
                    <a:pt x="3010" y="3402"/>
                  </a:cubicBezTo>
                  <a:cubicBezTo>
                    <a:pt x="2773" y="3338"/>
                    <a:pt x="2536" y="3307"/>
                    <a:pt x="2306" y="3307"/>
                  </a:cubicBezTo>
                  <a:cubicBezTo>
                    <a:pt x="1364" y="3307"/>
                    <a:pt x="537" y="3825"/>
                    <a:pt x="298" y="4656"/>
                  </a:cubicBezTo>
                  <a:cubicBezTo>
                    <a:pt x="0" y="5691"/>
                    <a:pt x="721" y="6788"/>
                    <a:pt x="1912" y="7133"/>
                  </a:cubicBezTo>
                  <a:cubicBezTo>
                    <a:pt x="2154" y="7204"/>
                    <a:pt x="2397" y="7238"/>
                    <a:pt x="2634" y="7238"/>
                  </a:cubicBezTo>
                  <a:cubicBezTo>
                    <a:pt x="3179" y="7238"/>
                    <a:pt x="3688" y="7058"/>
                    <a:pt x="4060" y="6741"/>
                  </a:cubicBezTo>
                  <a:cubicBezTo>
                    <a:pt x="4107" y="6725"/>
                    <a:pt x="4154" y="6725"/>
                    <a:pt x="4201" y="6694"/>
                  </a:cubicBezTo>
                  <a:lnTo>
                    <a:pt x="9561" y="2321"/>
                  </a:lnTo>
                  <a:lnTo>
                    <a:pt x="14217" y="8026"/>
                  </a:lnTo>
                  <a:lnTo>
                    <a:pt x="9797" y="11631"/>
                  </a:lnTo>
                  <a:cubicBezTo>
                    <a:pt x="9718" y="10707"/>
                    <a:pt x="9076" y="9907"/>
                    <a:pt x="8072" y="9625"/>
                  </a:cubicBezTo>
                  <a:cubicBezTo>
                    <a:pt x="7831" y="9555"/>
                    <a:pt x="7589" y="9522"/>
                    <a:pt x="7353" y="9522"/>
                  </a:cubicBezTo>
                  <a:cubicBezTo>
                    <a:pt x="6424" y="9522"/>
                    <a:pt x="5598" y="10038"/>
                    <a:pt x="5361" y="10863"/>
                  </a:cubicBezTo>
                  <a:cubicBezTo>
                    <a:pt x="5063" y="11898"/>
                    <a:pt x="5784" y="13011"/>
                    <a:pt x="6991" y="13356"/>
                  </a:cubicBezTo>
                  <a:cubicBezTo>
                    <a:pt x="7232" y="13422"/>
                    <a:pt x="7474" y="13454"/>
                    <a:pt x="7709" y="13454"/>
                  </a:cubicBezTo>
                  <a:cubicBezTo>
                    <a:pt x="8255" y="13454"/>
                    <a:pt x="8766" y="13281"/>
                    <a:pt x="9138" y="12964"/>
                  </a:cubicBezTo>
                  <a:cubicBezTo>
                    <a:pt x="9185" y="12948"/>
                    <a:pt x="9232" y="12948"/>
                    <a:pt x="9264" y="12917"/>
                  </a:cubicBezTo>
                  <a:lnTo>
                    <a:pt x="14671" y="8512"/>
                  </a:lnTo>
                  <a:lnTo>
                    <a:pt x="15377" y="7932"/>
                  </a:lnTo>
                  <a:lnTo>
                    <a:pt x="16160" y="7305"/>
                  </a:lnTo>
                  <a:lnTo>
                    <a:pt x="16458" y="7039"/>
                  </a:lnTo>
                  <a:lnTo>
                    <a:pt x="16850" y="6725"/>
                  </a:lnTo>
                  <a:lnTo>
                    <a:pt x="11364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1"/>
            <p:cNvSpPr/>
            <p:nvPr/>
          </p:nvSpPr>
          <p:spPr>
            <a:xfrm rot="-9203512">
              <a:off x="3554493" y="788995"/>
              <a:ext cx="318146" cy="387485"/>
            </a:xfrm>
            <a:custGeom>
              <a:avLst/>
              <a:gdLst/>
              <a:ahLst/>
              <a:cxnLst/>
              <a:rect l="l" t="t" r="r" b="b"/>
              <a:pathLst>
                <a:path w="10189" h="12411" extrusionOk="0">
                  <a:moveTo>
                    <a:pt x="2288" y="9397"/>
                  </a:moveTo>
                  <a:cubicBezTo>
                    <a:pt x="2288" y="9397"/>
                    <a:pt x="2304" y="9429"/>
                    <a:pt x="2335" y="9491"/>
                  </a:cubicBezTo>
                  <a:cubicBezTo>
                    <a:pt x="2339" y="9497"/>
                    <a:pt x="2345" y="9503"/>
                    <a:pt x="2351" y="9509"/>
                  </a:cubicBezTo>
                  <a:lnTo>
                    <a:pt x="2351" y="9509"/>
                  </a:lnTo>
                  <a:cubicBezTo>
                    <a:pt x="2343" y="9491"/>
                    <a:pt x="2335" y="9476"/>
                    <a:pt x="2335" y="9460"/>
                  </a:cubicBezTo>
                  <a:cubicBezTo>
                    <a:pt x="2335" y="9397"/>
                    <a:pt x="2288" y="9397"/>
                    <a:pt x="2288" y="9397"/>
                  </a:cubicBezTo>
                  <a:close/>
                  <a:moveTo>
                    <a:pt x="2425" y="1"/>
                  </a:moveTo>
                  <a:cubicBezTo>
                    <a:pt x="1230" y="1"/>
                    <a:pt x="214" y="1048"/>
                    <a:pt x="94" y="2422"/>
                  </a:cubicBezTo>
                  <a:cubicBezTo>
                    <a:pt x="0" y="3394"/>
                    <a:pt x="392" y="4288"/>
                    <a:pt x="1019" y="4805"/>
                  </a:cubicBezTo>
                  <a:cubicBezTo>
                    <a:pt x="1395" y="5118"/>
                    <a:pt x="9028" y="11545"/>
                    <a:pt x="9028" y="11545"/>
                  </a:cubicBezTo>
                  <a:lnTo>
                    <a:pt x="8997" y="11545"/>
                  </a:lnTo>
                  <a:cubicBezTo>
                    <a:pt x="8997" y="11545"/>
                    <a:pt x="8469" y="11679"/>
                    <a:pt x="7859" y="11679"/>
                  </a:cubicBezTo>
                  <a:cubicBezTo>
                    <a:pt x="7719" y="11679"/>
                    <a:pt x="7574" y="11672"/>
                    <a:pt x="7430" y="11654"/>
                  </a:cubicBezTo>
                  <a:cubicBezTo>
                    <a:pt x="5376" y="11435"/>
                    <a:pt x="4467" y="10996"/>
                    <a:pt x="4044" y="10792"/>
                  </a:cubicBezTo>
                  <a:cubicBezTo>
                    <a:pt x="3856" y="10714"/>
                    <a:pt x="3401" y="10385"/>
                    <a:pt x="3260" y="10291"/>
                  </a:cubicBezTo>
                  <a:cubicBezTo>
                    <a:pt x="3104" y="10181"/>
                    <a:pt x="2978" y="10071"/>
                    <a:pt x="2884" y="9946"/>
                  </a:cubicBezTo>
                  <a:cubicBezTo>
                    <a:pt x="2774" y="9836"/>
                    <a:pt x="2618" y="9774"/>
                    <a:pt x="2555" y="9680"/>
                  </a:cubicBezTo>
                  <a:cubicBezTo>
                    <a:pt x="2500" y="9597"/>
                    <a:pt x="2397" y="9551"/>
                    <a:pt x="2351" y="9509"/>
                  </a:cubicBezTo>
                  <a:lnTo>
                    <a:pt x="2351" y="9509"/>
                  </a:lnTo>
                  <a:cubicBezTo>
                    <a:pt x="2359" y="9527"/>
                    <a:pt x="2367" y="9546"/>
                    <a:pt x="2367" y="9570"/>
                  </a:cubicBezTo>
                  <a:cubicBezTo>
                    <a:pt x="2367" y="9617"/>
                    <a:pt x="2383" y="9664"/>
                    <a:pt x="2383" y="9727"/>
                  </a:cubicBezTo>
                  <a:cubicBezTo>
                    <a:pt x="2398" y="9852"/>
                    <a:pt x="2445" y="10009"/>
                    <a:pt x="2492" y="10181"/>
                  </a:cubicBezTo>
                  <a:cubicBezTo>
                    <a:pt x="2555" y="10354"/>
                    <a:pt x="2649" y="10542"/>
                    <a:pt x="2774" y="10730"/>
                  </a:cubicBezTo>
                  <a:cubicBezTo>
                    <a:pt x="2900" y="10918"/>
                    <a:pt x="3072" y="11106"/>
                    <a:pt x="3260" y="11278"/>
                  </a:cubicBezTo>
                  <a:cubicBezTo>
                    <a:pt x="3464" y="11451"/>
                    <a:pt x="3683" y="11607"/>
                    <a:pt x="3934" y="11749"/>
                  </a:cubicBezTo>
                  <a:cubicBezTo>
                    <a:pt x="4420" y="12015"/>
                    <a:pt x="4984" y="12187"/>
                    <a:pt x="5549" y="12297"/>
                  </a:cubicBezTo>
                  <a:cubicBezTo>
                    <a:pt x="6021" y="12376"/>
                    <a:pt x="6494" y="12411"/>
                    <a:pt x="6939" y="12411"/>
                  </a:cubicBezTo>
                  <a:cubicBezTo>
                    <a:pt x="7025" y="12411"/>
                    <a:pt x="7111" y="12409"/>
                    <a:pt x="7195" y="12407"/>
                  </a:cubicBezTo>
                  <a:cubicBezTo>
                    <a:pt x="7727" y="12391"/>
                    <a:pt x="8433" y="12344"/>
                    <a:pt x="8840" y="12266"/>
                  </a:cubicBezTo>
                  <a:cubicBezTo>
                    <a:pt x="9326" y="12172"/>
                    <a:pt x="9922" y="12015"/>
                    <a:pt x="10047" y="11858"/>
                  </a:cubicBezTo>
                  <a:cubicBezTo>
                    <a:pt x="10188" y="11686"/>
                    <a:pt x="10157" y="11435"/>
                    <a:pt x="9969" y="11278"/>
                  </a:cubicBezTo>
                  <a:lnTo>
                    <a:pt x="2727" y="5212"/>
                  </a:lnTo>
                  <a:cubicBezTo>
                    <a:pt x="3699" y="5024"/>
                    <a:pt x="4530" y="4037"/>
                    <a:pt x="4624" y="2830"/>
                  </a:cubicBezTo>
                  <a:cubicBezTo>
                    <a:pt x="4765" y="1388"/>
                    <a:pt x="3856" y="118"/>
                    <a:pt x="2602" y="8"/>
                  </a:cubicBezTo>
                  <a:cubicBezTo>
                    <a:pt x="2543" y="3"/>
                    <a:pt x="2483" y="1"/>
                    <a:pt x="2425" y="1"/>
                  </a:cubicBez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0" name="Google Shape;540;p71"/>
          <p:cNvSpPr txBox="1">
            <a:spLocks noGrp="1"/>
          </p:cNvSpPr>
          <p:nvPr>
            <p:ph type="title"/>
          </p:nvPr>
        </p:nvSpPr>
        <p:spPr>
          <a:xfrm>
            <a:off x="726000" y="2276750"/>
            <a:ext cx="76920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APPROACH</a:t>
            </a:r>
            <a:endParaRPr/>
          </a:p>
        </p:txBody>
      </p:sp>
      <p:sp>
        <p:nvSpPr>
          <p:cNvPr id="541" name="Google Shape;541;p71"/>
          <p:cNvSpPr txBox="1">
            <a:spLocks noGrp="1"/>
          </p:cNvSpPr>
          <p:nvPr>
            <p:ph type="title" idx="2"/>
          </p:nvPr>
        </p:nvSpPr>
        <p:spPr>
          <a:xfrm>
            <a:off x="3951750" y="1120650"/>
            <a:ext cx="1240500" cy="7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2"/>
          <p:cNvSpPr txBox="1">
            <a:spLocks noGrp="1"/>
          </p:cNvSpPr>
          <p:nvPr>
            <p:ph type="subTitle" idx="1"/>
          </p:nvPr>
        </p:nvSpPr>
        <p:spPr>
          <a:xfrm>
            <a:off x="1251543" y="955660"/>
            <a:ext cx="22962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547" name="Google Shape;547;p72"/>
          <p:cNvSpPr txBox="1">
            <a:spLocks noGrp="1"/>
          </p:cNvSpPr>
          <p:nvPr>
            <p:ph type="subTitle" idx="2"/>
          </p:nvPr>
        </p:nvSpPr>
        <p:spPr>
          <a:xfrm>
            <a:off x="1297750" y="1312350"/>
            <a:ext cx="2203800" cy="10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models were not optimizing in terms of bid value because of which the whole money was not getting utilised. Via confusion matrix, reason turned out to be a case of under-classification.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72"/>
          <p:cNvSpPr txBox="1">
            <a:spLocks noGrp="1"/>
          </p:cNvSpPr>
          <p:nvPr>
            <p:ph type="subTitle" idx="3"/>
          </p:nvPr>
        </p:nvSpPr>
        <p:spPr>
          <a:xfrm>
            <a:off x="5721519" y="955658"/>
            <a:ext cx="18774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549" name="Google Shape;549;p72"/>
          <p:cNvSpPr txBox="1">
            <a:spLocks noGrp="1"/>
          </p:cNvSpPr>
          <p:nvPr>
            <p:ph type="subTitle" idx="4"/>
          </p:nvPr>
        </p:nvSpPr>
        <p:spPr>
          <a:xfrm>
            <a:off x="5575025" y="1483552"/>
            <a:ext cx="2108100" cy="14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took the ceil of the average of the three models which helped us in achieving a higher revenue.</a:t>
            </a:r>
            <a:endParaRPr/>
          </a:p>
        </p:txBody>
      </p:sp>
      <p:grpSp>
        <p:nvGrpSpPr>
          <p:cNvPr id="550" name="Google Shape;550;p72"/>
          <p:cNvGrpSpPr/>
          <p:nvPr/>
        </p:nvGrpSpPr>
        <p:grpSpPr>
          <a:xfrm>
            <a:off x="143072" y="117878"/>
            <a:ext cx="4513174" cy="4216312"/>
            <a:chOff x="3632471" y="1574244"/>
            <a:chExt cx="959168" cy="917108"/>
          </a:xfrm>
        </p:grpSpPr>
        <p:sp>
          <p:nvSpPr>
            <p:cNvPr id="551" name="Google Shape;551;p72"/>
            <p:cNvSpPr/>
            <p:nvPr/>
          </p:nvSpPr>
          <p:spPr>
            <a:xfrm>
              <a:off x="3691878" y="1667828"/>
              <a:ext cx="795679" cy="736239"/>
            </a:xfrm>
            <a:custGeom>
              <a:avLst/>
              <a:gdLst/>
              <a:ahLst/>
              <a:cxnLst/>
              <a:rect l="l" t="t" r="r" b="b"/>
              <a:pathLst>
                <a:path w="179308" h="165913" extrusionOk="0">
                  <a:moveTo>
                    <a:pt x="76909" y="1"/>
                  </a:moveTo>
                  <a:cubicBezTo>
                    <a:pt x="30472" y="8538"/>
                    <a:pt x="0" y="54113"/>
                    <a:pt x="10422" y="100621"/>
                  </a:cubicBezTo>
                  <a:cubicBezTo>
                    <a:pt x="19047" y="139085"/>
                    <a:pt x="53567" y="165912"/>
                    <a:pt x="92030" y="165912"/>
                  </a:cubicBezTo>
                  <a:cubicBezTo>
                    <a:pt x="95938" y="165912"/>
                    <a:pt x="99899" y="165630"/>
                    <a:pt x="103860" y="165067"/>
                  </a:cubicBezTo>
                  <a:cubicBezTo>
                    <a:pt x="148467" y="158642"/>
                    <a:pt x="179308" y="118330"/>
                    <a:pt x="175312" y="74709"/>
                  </a:cubicBezTo>
                  <a:cubicBezTo>
                    <a:pt x="174977" y="71048"/>
                    <a:pt x="171879" y="68372"/>
                    <a:pt x="168341" y="68372"/>
                  </a:cubicBezTo>
                  <a:cubicBezTo>
                    <a:pt x="167918" y="68372"/>
                    <a:pt x="167496" y="68407"/>
                    <a:pt x="167056" y="68478"/>
                  </a:cubicBezTo>
                  <a:cubicBezTo>
                    <a:pt x="163517" y="69129"/>
                    <a:pt x="161000" y="72368"/>
                    <a:pt x="161335" y="75941"/>
                  </a:cubicBezTo>
                  <a:cubicBezTo>
                    <a:pt x="164715" y="112609"/>
                    <a:pt x="138538" y="146443"/>
                    <a:pt x="100850" y="151301"/>
                  </a:cubicBezTo>
                  <a:cubicBezTo>
                    <a:pt x="97892" y="151689"/>
                    <a:pt x="94935" y="151882"/>
                    <a:pt x="92013" y="151882"/>
                  </a:cubicBezTo>
                  <a:cubicBezTo>
                    <a:pt x="60362" y="151882"/>
                    <a:pt x="31880" y="130001"/>
                    <a:pt x="24346" y="98544"/>
                  </a:cubicBezTo>
                  <a:cubicBezTo>
                    <a:pt x="14998" y="59500"/>
                    <a:pt x="40470" y="20966"/>
                    <a:pt x="79444" y="13819"/>
                  </a:cubicBezTo>
                  <a:lnTo>
                    <a:pt x="76909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72"/>
            <p:cNvSpPr/>
            <p:nvPr/>
          </p:nvSpPr>
          <p:spPr>
            <a:xfrm rot="-9900997">
              <a:off x="3714135" y="1664603"/>
              <a:ext cx="795841" cy="736389"/>
            </a:xfrm>
            <a:custGeom>
              <a:avLst/>
              <a:gdLst/>
              <a:ahLst/>
              <a:cxnLst/>
              <a:rect l="l" t="t" r="r" b="b"/>
              <a:pathLst>
                <a:path w="179308" h="165913" extrusionOk="0">
                  <a:moveTo>
                    <a:pt x="76909" y="1"/>
                  </a:moveTo>
                  <a:cubicBezTo>
                    <a:pt x="30472" y="8538"/>
                    <a:pt x="0" y="54113"/>
                    <a:pt x="10422" y="100621"/>
                  </a:cubicBezTo>
                  <a:cubicBezTo>
                    <a:pt x="19047" y="139085"/>
                    <a:pt x="53567" y="165912"/>
                    <a:pt x="92030" y="165912"/>
                  </a:cubicBezTo>
                  <a:cubicBezTo>
                    <a:pt x="95938" y="165912"/>
                    <a:pt x="99899" y="165630"/>
                    <a:pt x="103860" y="165067"/>
                  </a:cubicBezTo>
                  <a:cubicBezTo>
                    <a:pt x="148467" y="158642"/>
                    <a:pt x="179308" y="118330"/>
                    <a:pt x="175312" y="74709"/>
                  </a:cubicBezTo>
                  <a:cubicBezTo>
                    <a:pt x="174977" y="71048"/>
                    <a:pt x="171879" y="68372"/>
                    <a:pt x="168341" y="68372"/>
                  </a:cubicBezTo>
                  <a:cubicBezTo>
                    <a:pt x="167918" y="68372"/>
                    <a:pt x="167496" y="68407"/>
                    <a:pt x="167056" y="68478"/>
                  </a:cubicBezTo>
                  <a:cubicBezTo>
                    <a:pt x="163517" y="69129"/>
                    <a:pt x="161000" y="72368"/>
                    <a:pt x="161335" y="75941"/>
                  </a:cubicBezTo>
                  <a:cubicBezTo>
                    <a:pt x="164715" y="112609"/>
                    <a:pt x="138538" y="146443"/>
                    <a:pt x="100850" y="151301"/>
                  </a:cubicBezTo>
                  <a:cubicBezTo>
                    <a:pt x="97892" y="151689"/>
                    <a:pt x="94935" y="151882"/>
                    <a:pt x="92013" y="151882"/>
                  </a:cubicBezTo>
                  <a:cubicBezTo>
                    <a:pt x="60362" y="151882"/>
                    <a:pt x="31880" y="130001"/>
                    <a:pt x="24346" y="98544"/>
                  </a:cubicBezTo>
                  <a:cubicBezTo>
                    <a:pt x="14998" y="59500"/>
                    <a:pt x="40470" y="20966"/>
                    <a:pt x="79444" y="13819"/>
                  </a:cubicBezTo>
                  <a:lnTo>
                    <a:pt x="76909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72"/>
          <p:cNvGrpSpPr/>
          <p:nvPr/>
        </p:nvGrpSpPr>
        <p:grpSpPr>
          <a:xfrm>
            <a:off x="4439972" y="117878"/>
            <a:ext cx="4513174" cy="4216312"/>
            <a:chOff x="3632471" y="1574244"/>
            <a:chExt cx="959168" cy="917108"/>
          </a:xfrm>
        </p:grpSpPr>
        <p:sp>
          <p:nvSpPr>
            <p:cNvPr id="554" name="Google Shape;554;p72"/>
            <p:cNvSpPr/>
            <p:nvPr/>
          </p:nvSpPr>
          <p:spPr>
            <a:xfrm>
              <a:off x="3691878" y="1667828"/>
              <a:ext cx="795679" cy="736239"/>
            </a:xfrm>
            <a:custGeom>
              <a:avLst/>
              <a:gdLst/>
              <a:ahLst/>
              <a:cxnLst/>
              <a:rect l="l" t="t" r="r" b="b"/>
              <a:pathLst>
                <a:path w="179308" h="165913" extrusionOk="0">
                  <a:moveTo>
                    <a:pt x="76909" y="1"/>
                  </a:moveTo>
                  <a:cubicBezTo>
                    <a:pt x="30472" y="8538"/>
                    <a:pt x="0" y="54113"/>
                    <a:pt x="10422" y="100621"/>
                  </a:cubicBezTo>
                  <a:cubicBezTo>
                    <a:pt x="19047" y="139085"/>
                    <a:pt x="53567" y="165912"/>
                    <a:pt x="92030" y="165912"/>
                  </a:cubicBezTo>
                  <a:cubicBezTo>
                    <a:pt x="95938" y="165912"/>
                    <a:pt x="99899" y="165630"/>
                    <a:pt x="103860" y="165067"/>
                  </a:cubicBezTo>
                  <a:cubicBezTo>
                    <a:pt x="148467" y="158642"/>
                    <a:pt x="179308" y="118330"/>
                    <a:pt x="175312" y="74709"/>
                  </a:cubicBezTo>
                  <a:cubicBezTo>
                    <a:pt x="174977" y="71048"/>
                    <a:pt x="171879" y="68372"/>
                    <a:pt x="168341" y="68372"/>
                  </a:cubicBezTo>
                  <a:cubicBezTo>
                    <a:pt x="167918" y="68372"/>
                    <a:pt x="167496" y="68407"/>
                    <a:pt x="167056" y="68478"/>
                  </a:cubicBezTo>
                  <a:cubicBezTo>
                    <a:pt x="163517" y="69129"/>
                    <a:pt x="161000" y="72368"/>
                    <a:pt x="161335" y="75941"/>
                  </a:cubicBezTo>
                  <a:cubicBezTo>
                    <a:pt x="164715" y="112609"/>
                    <a:pt x="138538" y="146443"/>
                    <a:pt x="100850" y="151301"/>
                  </a:cubicBezTo>
                  <a:cubicBezTo>
                    <a:pt x="97892" y="151689"/>
                    <a:pt x="94935" y="151882"/>
                    <a:pt x="92013" y="151882"/>
                  </a:cubicBezTo>
                  <a:cubicBezTo>
                    <a:pt x="60362" y="151882"/>
                    <a:pt x="31880" y="130001"/>
                    <a:pt x="24346" y="98544"/>
                  </a:cubicBezTo>
                  <a:cubicBezTo>
                    <a:pt x="14998" y="59500"/>
                    <a:pt x="40470" y="20966"/>
                    <a:pt x="79444" y="13819"/>
                  </a:cubicBezTo>
                  <a:lnTo>
                    <a:pt x="76909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72"/>
            <p:cNvSpPr/>
            <p:nvPr/>
          </p:nvSpPr>
          <p:spPr>
            <a:xfrm rot="-9900997">
              <a:off x="3714135" y="1664603"/>
              <a:ext cx="795841" cy="736389"/>
            </a:xfrm>
            <a:custGeom>
              <a:avLst/>
              <a:gdLst/>
              <a:ahLst/>
              <a:cxnLst/>
              <a:rect l="l" t="t" r="r" b="b"/>
              <a:pathLst>
                <a:path w="179308" h="165913" extrusionOk="0">
                  <a:moveTo>
                    <a:pt x="76909" y="1"/>
                  </a:moveTo>
                  <a:cubicBezTo>
                    <a:pt x="30472" y="8538"/>
                    <a:pt x="0" y="54113"/>
                    <a:pt x="10422" y="100621"/>
                  </a:cubicBezTo>
                  <a:cubicBezTo>
                    <a:pt x="19047" y="139085"/>
                    <a:pt x="53567" y="165912"/>
                    <a:pt x="92030" y="165912"/>
                  </a:cubicBezTo>
                  <a:cubicBezTo>
                    <a:pt x="95938" y="165912"/>
                    <a:pt x="99899" y="165630"/>
                    <a:pt x="103860" y="165067"/>
                  </a:cubicBezTo>
                  <a:cubicBezTo>
                    <a:pt x="148467" y="158642"/>
                    <a:pt x="179308" y="118330"/>
                    <a:pt x="175312" y="74709"/>
                  </a:cubicBezTo>
                  <a:cubicBezTo>
                    <a:pt x="174977" y="71048"/>
                    <a:pt x="171879" y="68372"/>
                    <a:pt x="168341" y="68372"/>
                  </a:cubicBezTo>
                  <a:cubicBezTo>
                    <a:pt x="167918" y="68372"/>
                    <a:pt x="167496" y="68407"/>
                    <a:pt x="167056" y="68478"/>
                  </a:cubicBezTo>
                  <a:cubicBezTo>
                    <a:pt x="163517" y="69129"/>
                    <a:pt x="161000" y="72368"/>
                    <a:pt x="161335" y="75941"/>
                  </a:cubicBezTo>
                  <a:cubicBezTo>
                    <a:pt x="164715" y="112609"/>
                    <a:pt x="138538" y="146443"/>
                    <a:pt x="100850" y="151301"/>
                  </a:cubicBezTo>
                  <a:cubicBezTo>
                    <a:pt x="97892" y="151689"/>
                    <a:pt x="94935" y="151882"/>
                    <a:pt x="92013" y="151882"/>
                  </a:cubicBezTo>
                  <a:cubicBezTo>
                    <a:pt x="60362" y="151882"/>
                    <a:pt x="31880" y="130001"/>
                    <a:pt x="24346" y="98544"/>
                  </a:cubicBezTo>
                  <a:cubicBezTo>
                    <a:pt x="14998" y="59500"/>
                    <a:pt x="40470" y="20966"/>
                    <a:pt x="79444" y="13819"/>
                  </a:cubicBezTo>
                  <a:lnTo>
                    <a:pt x="76909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3"/>
          <p:cNvSpPr txBox="1">
            <a:spLocks noGrp="1"/>
          </p:cNvSpPr>
          <p:nvPr>
            <p:ph type="title"/>
          </p:nvPr>
        </p:nvSpPr>
        <p:spPr>
          <a:xfrm>
            <a:off x="726225" y="383448"/>
            <a:ext cx="77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Predictions</a:t>
            </a:r>
            <a:endParaRPr/>
          </a:p>
        </p:txBody>
      </p:sp>
      <p:grpSp>
        <p:nvGrpSpPr>
          <p:cNvPr id="561" name="Google Shape;561;p73"/>
          <p:cNvGrpSpPr/>
          <p:nvPr/>
        </p:nvGrpSpPr>
        <p:grpSpPr>
          <a:xfrm>
            <a:off x="-241079" y="1456238"/>
            <a:ext cx="5490579" cy="1214920"/>
            <a:chOff x="1573650" y="1455925"/>
            <a:chExt cx="5996700" cy="1284950"/>
          </a:xfrm>
        </p:grpSpPr>
        <p:cxnSp>
          <p:nvCxnSpPr>
            <p:cNvPr id="562" name="Google Shape;562;p73"/>
            <p:cNvCxnSpPr/>
            <p:nvPr/>
          </p:nvCxnSpPr>
          <p:spPr>
            <a:xfrm>
              <a:off x="1573650" y="2673350"/>
              <a:ext cx="5996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563" name="Google Shape;563;p73"/>
            <p:cNvSpPr/>
            <p:nvPr/>
          </p:nvSpPr>
          <p:spPr>
            <a:xfrm>
              <a:off x="2448563" y="2605875"/>
              <a:ext cx="135000" cy="13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73"/>
            <p:cNvSpPr/>
            <p:nvPr/>
          </p:nvSpPr>
          <p:spPr>
            <a:xfrm>
              <a:off x="4504500" y="2605875"/>
              <a:ext cx="135000" cy="13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73"/>
            <p:cNvSpPr/>
            <p:nvPr/>
          </p:nvSpPr>
          <p:spPr>
            <a:xfrm>
              <a:off x="6560427" y="2605875"/>
              <a:ext cx="135000" cy="13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73"/>
            <p:cNvSpPr/>
            <p:nvPr/>
          </p:nvSpPr>
          <p:spPr>
            <a:xfrm rot="8100000">
              <a:off x="6260939" y="1607937"/>
              <a:ext cx="733977" cy="733977"/>
            </a:xfrm>
            <a:prstGeom prst="teardrop">
              <a:avLst>
                <a:gd name="adj" fmla="val 100000"/>
              </a:avLst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73"/>
            <p:cNvSpPr/>
            <p:nvPr/>
          </p:nvSpPr>
          <p:spPr>
            <a:xfrm rot="8100000">
              <a:off x="6295304" y="1642302"/>
              <a:ext cx="665246" cy="665246"/>
            </a:xfrm>
            <a:prstGeom prst="teardrop">
              <a:avLst>
                <a:gd name="adj" fmla="val 10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73"/>
            <p:cNvSpPr/>
            <p:nvPr/>
          </p:nvSpPr>
          <p:spPr>
            <a:xfrm rot="8100000">
              <a:off x="4205012" y="1607937"/>
              <a:ext cx="733977" cy="733977"/>
            </a:xfrm>
            <a:prstGeom prst="teardrop">
              <a:avLst>
                <a:gd name="adj" fmla="val 100000"/>
              </a:avLst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73"/>
            <p:cNvSpPr/>
            <p:nvPr/>
          </p:nvSpPr>
          <p:spPr>
            <a:xfrm rot="8100000">
              <a:off x="4239377" y="1642302"/>
              <a:ext cx="665246" cy="665246"/>
            </a:xfrm>
            <a:prstGeom prst="teardrop">
              <a:avLst>
                <a:gd name="adj" fmla="val 10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73"/>
            <p:cNvGrpSpPr/>
            <p:nvPr/>
          </p:nvGrpSpPr>
          <p:grpSpPr>
            <a:xfrm>
              <a:off x="2011913" y="1455925"/>
              <a:ext cx="1038000" cy="1038000"/>
              <a:chOff x="2011913" y="1455925"/>
              <a:chExt cx="1038000" cy="1038000"/>
            </a:xfrm>
          </p:grpSpPr>
          <p:sp>
            <p:nvSpPr>
              <p:cNvPr id="571" name="Google Shape;571;p73"/>
              <p:cNvSpPr/>
              <p:nvPr/>
            </p:nvSpPr>
            <p:spPr>
              <a:xfrm rot="8100000">
                <a:off x="2163924" y="1607937"/>
                <a:ext cx="733977" cy="733977"/>
              </a:xfrm>
              <a:prstGeom prst="teardrop">
                <a:avLst>
                  <a:gd name="adj" fmla="val 100000"/>
                </a:avLst>
              </a:pr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7A912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73"/>
              <p:cNvSpPr/>
              <p:nvPr/>
            </p:nvSpPr>
            <p:spPr>
              <a:xfrm rot="8100000">
                <a:off x="2198289" y="1642302"/>
                <a:ext cx="665246" cy="665246"/>
              </a:xfrm>
              <a:prstGeom prst="teardrop">
                <a:avLst>
                  <a:gd name="adj" fmla="val 10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3" name="Google Shape;573;p73"/>
          <p:cNvSpPr txBox="1"/>
          <p:nvPr/>
        </p:nvSpPr>
        <p:spPr>
          <a:xfrm>
            <a:off x="1898425" y="2866925"/>
            <a:ext cx="1326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Low Popularity</a:t>
            </a:r>
            <a:endParaRPr sz="1600" b="1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4" name="Google Shape;574;p73"/>
          <p:cNvSpPr txBox="1"/>
          <p:nvPr/>
        </p:nvSpPr>
        <p:spPr>
          <a:xfrm>
            <a:off x="1682363" y="3419389"/>
            <a:ext cx="16437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1135 Songs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5" name="Google Shape;575;p73"/>
          <p:cNvSpPr txBox="1"/>
          <p:nvPr/>
        </p:nvSpPr>
        <p:spPr>
          <a:xfrm>
            <a:off x="3612577" y="2814605"/>
            <a:ext cx="1643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Average Popularity</a:t>
            </a:r>
            <a:endParaRPr sz="1600" b="1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6" name="Google Shape;576;p73"/>
          <p:cNvSpPr txBox="1"/>
          <p:nvPr/>
        </p:nvSpPr>
        <p:spPr>
          <a:xfrm>
            <a:off x="3658252" y="3418402"/>
            <a:ext cx="16437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1035 Songs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7" name="Google Shape;577;p73"/>
          <p:cNvSpPr txBox="1"/>
          <p:nvPr/>
        </p:nvSpPr>
        <p:spPr>
          <a:xfrm>
            <a:off x="107150" y="2822625"/>
            <a:ext cx="12954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Very Low Popularity</a:t>
            </a:r>
            <a:endParaRPr sz="1600" b="1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8" name="Google Shape;578;p73"/>
          <p:cNvSpPr txBox="1"/>
          <p:nvPr/>
        </p:nvSpPr>
        <p:spPr>
          <a:xfrm>
            <a:off x="-42237" y="3418389"/>
            <a:ext cx="16437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960 Songs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79" name="Google Shape;579;p73"/>
          <p:cNvGrpSpPr/>
          <p:nvPr/>
        </p:nvGrpSpPr>
        <p:grpSpPr>
          <a:xfrm>
            <a:off x="3452551" y="1456272"/>
            <a:ext cx="5932535" cy="1214920"/>
            <a:chOff x="1573650" y="1455925"/>
            <a:chExt cx="5996700" cy="1284950"/>
          </a:xfrm>
        </p:grpSpPr>
        <p:cxnSp>
          <p:nvCxnSpPr>
            <p:cNvPr id="580" name="Google Shape;580;p73"/>
            <p:cNvCxnSpPr/>
            <p:nvPr/>
          </p:nvCxnSpPr>
          <p:spPr>
            <a:xfrm>
              <a:off x="1573650" y="2673350"/>
              <a:ext cx="5996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581" name="Google Shape;581;p73"/>
            <p:cNvSpPr/>
            <p:nvPr/>
          </p:nvSpPr>
          <p:spPr>
            <a:xfrm>
              <a:off x="2448563" y="2605875"/>
              <a:ext cx="135000" cy="13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73"/>
            <p:cNvSpPr/>
            <p:nvPr/>
          </p:nvSpPr>
          <p:spPr>
            <a:xfrm>
              <a:off x="4504500" y="2605875"/>
              <a:ext cx="135000" cy="13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73"/>
            <p:cNvSpPr/>
            <p:nvPr/>
          </p:nvSpPr>
          <p:spPr>
            <a:xfrm>
              <a:off x="6560427" y="2605875"/>
              <a:ext cx="135000" cy="13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73"/>
            <p:cNvSpPr/>
            <p:nvPr/>
          </p:nvSpPr>
          <p:spPr>
            <a:xfrm rot="8100000">
              <a:off x="6260939" y="1607937"/>
              <a:ext cx="733977" cy="733977"/>
            </a:xfrm>
            <a:prstGeom prst="teardrop">
              <a:avLst>
                <a:gd name="adj" fmla="val 100000"/>
              </a:avLst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73"/>
            <p:cNvSpPr/>
            <p:nvPr/>
          </p:nvSpPr>
          <p:spPr>
            <a:xfrm rot="8100000">
              <a:off x="6295304" y="1642302"/>
              <a:ext cx="665246" cy="665246"/>
            </a:xfrm>
            <a:prstGeom prst="teardrop">
              <a:avLst>
                <a:gd name="adj" fmla="val 10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73"/>
            <p:cNvSpPr/>
            <p:nvPr/>
          </p:nvSpPr>
          <p:spPr>
            <a:xfrm rot="8100000">
              <a:off x="4205012" y="1607937"/>
              <a:ext cx="733977" cy="733977"/>
            </a:xfrm>
            <a:prstGeom prst="teardrop">
              <a:avLst>
                <a:gd name="adj" fmla="val 100000"/>
              </a:avLst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73"/>
            <p:cNvSpPr/>
            <p:nvPr/>
          </p:nvSpPr>
          <p:spPr>
            <a:xfrm rot="8100000">
              <a:off x="4239377" y="1642302"/>
              <a:ext cx="665246" cy="665246"/>
            </a:xfrm>
            <a:prstGeom prst="teardrop">
              <a:avLst>
                <a:gd name="adj" fmla="val 10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8" name="Google Shape;588;p73"/>
            <p:cNvGrpSpPr/>
            <p:nvPr/>
          </p:nvGrpSpPr>
          <p:grpSpPr>
            <a:xfrm>
              <a:off x="2011913" y="1455925"/>
              <a:ext cx="1038000" cy="1038000"/>
              <a:chOff x="2011913" y="1455925"/>
              <a:chExt cx="1038000" cy="1038000"/>
            </a:xfrm>
          </p:grpSpPr>
          <p:sp>
            <p:nvSpPr>
              <p:cNvPr id="589" name="Google Shape;589;p73"/>
              <p:cNvSpPr/>
              <p:nvPr/>
            </p:nvSpPr>
            <p:spPr>
              <a:xfrm rot="8100000">
                <a:off x="2163924" y="1607937"/>
                <a:ext cx="733977" cy="733977"/>
              </a:xfrm>
              <a:prstGeom prst="teardrop">
                <a:avLst>
                  <a:gd name="adj" fmla="val 100000"/>
                </a:avLst>
              </a:pr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7A912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73"/>
              <p:cNvSpPr/>
              <p:nvPr/>
            </p:nvSpPr>
            <p:spPr>
              <a:xfrm rot="8100000">
                <a:off x="2198289" y="1642302"/>
                <a:ext cx="665246" cy="665246"/>
              </a:xfrm>
              <a:prstGeom prst="teardrop">
                <a:avLst>
                  <a:gd name="adj" fmla="val 10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1" name="Google Shape;591;p73"/>
          <p:cNvSpPr txBox="1"/>
          <p:nvPr/>
        </p:nvSpPr>
        <p:spPr>
          <a:xfrm>
            <a:off x="5644427" y="2814605"/>
            <a:ext cx="1643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High Popularity</a:t>
            </a:r>
            <a:endParaRPr sz="1600" b="1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2" name="Google Shape;592;p73"/>
          <p:cNvSpPr txBox="1"/>
          <p:nvPr/>
        </p:nvSpPr>
        <p:spPr>
          <a:xfrm>
            <a:off x="7676277" y="2814605"/>
            <a:ext cx="1643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Very High Popularity</a:t>
            </a:r>
            <a:endParaRPr sz="1600" b="1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3" name="Google Shape;593;p73"/>
          <p:cNvSpPr txBox="1"/>
          <p:nvPr/>
        </p:nvSpPr>
        <p:spPr>
          <a:xfrm>
            <a:off x="5779725" y="3665750"/>
            <a:ext cx="310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   719 Songs                       151 Songs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4"/>
          <p:cNvSpPr txBox="1"/>
          <p:nvPr/>
        </p:nvSpPr>
        <p:spPr>
          <a:xfrm>
            <a:off x="1976250" y="2040750"/>
            <a:ext cx="51915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Thanks!</a:t>
            </a:r>
            <a:endParaRPr sz="57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48"/>
          <p:cNvGrpSpPr/>
          <p:nvPr/>
        </p:nvGrpSpPr>
        <p:grpSpPr>
          <a:xfrm>
            <a:off x="3484541" y="738280"/>
            <a:ext cx="2436214" cy="1538470"/>
            <a:chOff x="3484541" y="738280"/>
            <a:chExt cx="2436214" cy="1538470"/>
          </a:xfrm>
        </p:grpSpPr>
        <p:sp>
          <p:nvSpPr>
            <p:cNvPr id="326" name="Google Shape;326;p48"/>
            <p:cNvSpPr/>
            <p:nvPr/>
          </p:nvSpPr>
          <p:spPr>
            <a:xfrm>
              <a:off x="3888315" y="830156"/>
              <a:ext cx="1367400" cy="1367400"/>
            </a:xfrm>
            <a:prstGeom prst="ellipse">
              <a:avLst/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8"/>
            <p:cNvSpPr/>
            <p:nvPr/>
          </p:nvSpPr>
          <p:spPr>
            <a:xfrm>
              <a:off x="4017465" y="959279"/>
              <a:ext cx="1109100" cy="1108500"/>
            </a:xfrm>
            <a:prstGeom prst="ellipse">
              <a:avLst/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8"/>
            <p:cNvSpPr/>
            <p:nvPr/>
          </p:nvSpPr>
          <p:spPr>
            <a:xfrm rot="-1854675">
              <a:off x="5187764" y="1631251"/>
              <a:ext cx="646336" cy="516130"/>
            </a:xfrm>
            <a:custGeom>
              <a:avLst/>
              <a:gdLst/>
              <a:ahLst/>
              <a:cxnLst/>
              <a:rect l="l" t="t" r="r" b="b"/>
              <a:pathLst>
                <a:path w="16850" h="13454" extrusionOk="0">
                  <a:moveTo>
                    <a:pt x="11097" y="1067"/>
                  </a:moveTo>
                  <a:lnTo>
                    <a:pt x="15753" y="6772"/>
                  </a:lnTo>
                  <a:lnTo>
                    <a:pt x="14906" y="7462"/>
                  </a:lnTo>
                  <a:lnTo>
                    <a:pt x="10235" y="1756"/>
                  </a:lnTo>
                  <a:lnTo>
                    <a:pt x="11097" y="1067"/>
                  </a:lnTo>
                  <a:close/>
                  <a:moveTo>
                    <a:pt x="11364" y="1"/>
                  </a:moveTo>
                  <a:lnTo>
                    <a:pt x="10972" y="314"/>
                  </a:lnTo>
                  <a:lnTo>
                    <a:pt x="10659" y="565"/>
                  </a:lnTo>
                  <a:lnTo>
                    <a:pt x="9875" y="1208"/>
                  </a:lnTo>
                  <a:lnTo>
                    <a:pt x="9185" y="1772"/>
                  </a:lnTo>
                  <a:lnTo>
                    <a:pt x="4718" y="5409"/>
                  </a:lnTo>
                  <a:cubicBezTo>
                    <a:pt x="4640" y="4484"/>
                    <a:pt x="3997" y="3700"/>
                    <a:pt x="3010" y="3402"/>
                  </a:cubicBezTo>
                  <a:cubicBezTo>
                    <a:pt x="2773" y="3338"/>
                    <a:pt x="2536" y="3307"/>
                    <a:pt x="2306" y="3307"/>
                  </a:cubicBezTo>
                  <a:cubicBezTo>
                    <a:pt x="1364" y="3307"/>
                    <a:pt x="537" y="3825"/>
                    <a:pt x="298" y="4656"/>
                  </a:cubicBezTo>
                  <a:cubicBezTo>
                    <a:pt x="0" y="5691"/>
                    <a:pt x="721" y="6788"/>
                    <a:pt x="1912" y="7133"/>
                  </a:cubicBezTo>
                  <a:cubicBezTo>
                    <a:pt x="2154" y="7204"/>
                    <a:pt x="2397" y="7238"/>
                    <a:pt x="2634" y="7238"/>
                  </a:cubicBezTo>
                  <a:cubicBezTo>
                    <a:pt x="3179" y="7238"/>
                    <a:pt x="3688" y="7058"/>
                    <a:pt x="4060" y="6741"/>
                  </a:cubicBezTo>
                  <a:cubicBezTo>
                    <a:pt x="4107" y="6725"/>
                    <a:pt x="4154" y="6725"/>
                    <a:pt x="4201" y="6694"/>
                  </a:cubicBezTo>
                  <a:lnTo>
                    <a:pt x="9561" y="2321"/>
                  </a:lnTo>
                  <a:lnTo>
                    <a:pt x="14217" y="8026"/>
                  </a:lnTo>
                  <a:lnTo>
                    <a:pt x="9797" y="11631"/>
                  </a:lnTo>
                  <a:cubicBezTo>
                    <a:pt x="9718" y="10707"/>
                    <a:pt x="9076" y="9907"/>
                    <a:pt x="8072" y="9625"/>
                  </a:cubicBezTo>
                  <a:cubicBezTo>
                    <a:pt x="7831" y="9555"/>
                    <a:pt x="7589" y="9522"/>
                    <a:pt x="7353" y="9522"/>
                  </a:cubicBezTo>
                  <a:cubicBezTo>
                    <a:pt x="6424" y="9522"/>
                    <a:pt x="5598" y="10038"/>
                    <a:pt x="5361" y="10863"/>
                  </a:cubicBezTo>
                  <a:cubicBezTo>
                    <a:pt x="5063" y="11898"/>
                    <a:pt x="5784" y="13011"/>
                    <a:pt x="6991" y="13356"/>
                  </a:cubicBezTo>
                  <a:cubicBezTo>
                    <a:pt x="7232" y="13422"/>
                    <a:pt x="7474" y="13454"/>
                    <a:pt x="7709" y="13454"/>
                  </a:cubicBezTo>
                  <a:cubicBezTo>
                    <a:pt x="8255" y="13454"/>
                    <a:pt x="8766" y="13281"/>
                    <a:pt x="9138" y="12964"/>
                  </a:cubicBezTo>
                  <a:cubicBezTo>
                    <a:pt x="9185" y="12948"/>
                    <a:pt x="9232" y="12948"/>
                    <a:pt x="9264" y="12917"/>
                  </a:cubicBezTo>
                  <a:lnTo>
                    <a:pt x="14671" y="8512"/>
                  </a:lnTo>
                  <a:lnTo>
                    <a:pt x="15377" y="7932"/>
                  </a:lnTo>
                  <a:lnTo>
                    <a:pt x="16160" y="7305"/>
                  </a:lnTo>
                  <a:lnTo>
                    <a:pt x="16458" y="7039"/>
                  </a:lnTo>
                  <a:lnTo>
                    <a:pt x="16850" y="6725"/>
                  </a:lnTo>
                  <a:lnTo>
                    <a:pt x="11364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8"/>
            <p:cNvSpPr/>
            <p:nvPr/>
          </p:nvSpPr>
          <p:spPr>
            <a:xfrm rot="-9203512">
              <a:off x="3554493" y="788995"/>
              <a:ext cx="318146" cy="387485"/>
            </a:xfrm>
            <a:custGeom>
              <a:avLst/>
              <a:gdLst/>
              <a:ahLst/>
              <a:cxnLst/>
              <a:rect l="l" t="t" r="r" b="b"/>
              <a:pathLst>
                <a:path w="10189" h="12411" extrusionOk="0">
                  <a:moveTo>
                    <a:pt x="2288" y="9397"/>
                  </a:moveTo>
                  <a:cubicBezTo>
                    <a:pt x="2288" y="9397"/>
                    <a:pt x="2304" y="9429"/>
                    <a:pt x="2335" y="9491"/>
                  </a:cubicBezTo>
                  <a:cubicBezTo>
                    <a:pt x="2339" y="9497"/>
                    <a:pt x="2345" y="9503"/>
                    <a:pt x="2351" y="9509"/>
                  </a:cubicBezTo>
                  <a:lnTo>
                    <a:pt x="2351" y="9509"/>
                  </a:lnTo>
                  <a:cubicBezTo>
                    <a:pt x="2343" y="9491"/>
                    <a:pt x="2335" y="9476"/>
                    <a:pt x="2335" y="9460"/>
                  </a:cubicBezTo>
                  <a:cubicBezTo>
                    <a:pt x="2335" y="9397"/>
                    <a:pt x="2288" y="9397"/>
                    <a:pt x="2288" y="9397"/>
                  </a:cubicBezTo>
                  <a:close/>
                  <a:moveTo>
                    <a:pt x="2425" y="1"/>
                  </a:moveTo>
                  <a:cubicBezTo>
                    <a:pt x="1230" y="1"/>
                    <a:pt x="214" y="1048"/>
                    <a:pt x="94" y="2422"/>
                  </a:cubicBezTo>
                  <a:cubicBezTo>
                    <a:pt x="0" y="3394"/>
                    <a:pt x="392" y="4288"/>
                    <a:pt x="1019" y="4805"/>
                  </a:cubicBezTo>
                  <a:cubicBezTo>
                    <a:pt x="1395" y="5118"/>
                    <a:pt x="9028" y="11545"/>
                    <a:pt x="9028" y="11545"/>
                  </a:cubicBezTo>
                  <a:lnTo>
                    <a:pt x="8997" y="11545"/>
                  </a:lnTo>
                  <a:cubicBezTo>
                    <a:pt x="8997" y="11545"/>
                    <a:pt x="8469" y="11679"/>
                    <a:pt x="7859" y="11679"/>
                  </a:cubicBezTo>
                  <a:cubicBezTo>
                    <a:pt x="7719" y="11679"/>
                    <a:pt x="7574" y="11672"/>
                    <a:pt x="7430" y="11654"/>
                  </a:cubicBezTo>
                  <a:cubicBezTo>
                    <a:pt x="5376" y="11435"/>
                    <a:pt x="4467" y="10996"/>
                    <a:pt x="4044" y="10792"/>
                  </a:cubicBezTo>
                  <a:cubicBezTo>
                    <a:pt x="3856" y="10714"/>
                    <a:pt x="3401" y="10385"/>
                    <a:pt x="3260" y="10291"/>
                  </a:cubicBezTo>
                  <a:cubicBezTo>
                    <a:pt x="3104" y="10181"/>
                    <a:pt x="2978" y="10071"/>
                    <a:pt x="2884" y="9946"/>
                  </a:cubicBezTo>
                  <a:cubicBezTo>
                    <a:pt x="2774" y="9836"/>
                    <a:pt x="2618" y="9774"/>
                    <a:pt x="2555" y="9680"/>
                  </a:cubicBezTo>
                  <a:cubicBezTo>
                    <a:pt x="2500" y="9597"/>
                    <a:pt x="2397" y="9551"/>
                    <a:pt x="2351" y="9509"/>
                  </a:cubicBezTo>
                  <a:lnTo>
                    <a:pt x="2351" y="9509"/>
                  </a:lnTo>
                  <a:cubicBezTo>
                    <a:pt x="2359" y="9527"/>
                    <a:pt x="2367" y="9546"/>
                    <a:pt x="2367" y="9570"/>
                  </a:cubicBezTo>
                  <a:cubicBezTo>
                    <a:pt x="2367" y="9617"/>
                    <a:pt x="2383" y="9664"/>
                    <a:pt x="2383" y="9727"/>
                  </a:cubicBezTo>
                  <a:cubicBezTo>
                    <a:pt x="2398" y="9852"/>
                    <a:pt x="2445" y="10009"/>
                    <a:pt x="2492" y="10181"/>
                  </a:cubicBezTo>
                  <a:cubicBezTo>
                    <a:pt x="2555" y="10354"/>
                    <a:pt x="2649" y="10542"/>
                    <a:pt x="2774" y="10730"/>
                  </a:cubicBezTo>
                  <a:cubicBezTo>
                    <a:pt x="2900" y="10918"/>
                    <a:pt x="3072" y="11106"/>
                    <a:pt x="3260" y="11278"/>
                  </a:cubicBezTo>
                  <a:cubicBezTo>
                    <a:pt x="3464" y="11451"/>
                    <a:pt x="3683" y="11607"/>
                    <a:pt x="3934" y="11749"/>
                  </a:cubicBezTo>
                  <a:cubicBezTo>
                    <a:pt x="4420" y="12015"/>
                    <a:pt x="4984" y="12187"/>
                    <a:pt x="5549" y="12297"/>
                  </a:cubicBezTo>
                  <a:cubicBezTo>
                    <a:pt x="6021" y="12376"/>
                    <a:pt x="6494" y="12411"/>
                    <a:pt x="6939" y="12411"/>
                  </a:cubicBezTo>
                  <a:cubicBezTo>
                    <a:pt x="7025" y="12411"/>
                    <a:pt x="7111" y="12409"/>
                    <a:pt x="7195" y="12407"/>
                  </a:cubicBezTo>
                  <a:cubicBezTo>
                    <a:pt x="7727" y="12391"/>
                    <a:pt x="8433" y="12344"/>
                    <a:pt x="8840" y="12266"/>
                  </a:cubicBezTo>
                  <a:cubicBezTo>
                    <a:pt x="9326" y="12172"/>
                    <a:pt x="9922" y="12015"/>
                    <a:pt x="10047" y="11858"/>
                  </a:cubicBezTo>
                  <a:cubicBezTo>
                    <a:pt x="10188" y="11686"/>
                    <a:pt x="10157" y="11435"/>
                    <a:pt x="9969" y="11278"/>
                  </a:cubicBezTo>
                  <a:lnTo>
                    <a:pt x="2727" y="5212"/>
                  </a:lnTo>
                  <a:cubicBezTo>
                    <a:pt x="3699" y="5024"/>
                    <a:pt x="4530" y="4037"/>
                    <a:pt x="4624" y="2830"/>
                  </a:cubicBezTo>
                  <a:cubicBezTo>
                    <a:pt x="4765" y="1388"/>
                    <a:pt x="3856" y="118"/>
                    <a:pt x="2602" y="8"/>
                  </a:cubicBezTo>
                  <a:cubicBezTo>
                    <a:pt x="2543" y="3"/>
                    <a:pt x="2483" y="1"/>
                    <a:pt x="2425" y="1"/>
                  </a:cubicBez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48"/>
          <p:cNvSpPr txBox="1">
            <a:spLocks noGrp="1"/>
          </p:cNvSpPr>
          <p:nvPr>
            <p:ph type="title"/>
          </p:nvPr>
        </p:nvSpPr>
        <p:spPr>
          <a:xfrm>
            <a:off x="726000" y="2276750"/>
            <a:ext cx="7692000" cy="17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INTRODUCTION</a:t>
            </a:r>
            <a:endParaRPr sz="5000"/>
          </a:p>
        </p:txBody>
      </p:sp>
      <p:sp>
        <p:nvSpPr>
          <p:cNvPr id="331" name="Google Shape;331;p48"/>
          <p:cNvSpPr txBox="1">
            <a:spLocks noGrp="1"/>
          </p:cNvSpPr>
          <p:nvPr>
            <p:ph type="title" idx="15"/>
          </p:nvPr>
        </p:nvSpPr>
        <p:spPr>
          <a:xfrm>
            <a:off x="3951750" y="1120650"/>
            <a:ext cx="1240500" cy="7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9"/>
          <p:cNvSpPr txBox="1">
            <a:spLocks noGrp="1"/>
          </p:cNvSpPr>
          <p:nvPr>
            <p:ph type="title"/>
          </p:nvPr>
        </p:nvSpPr>
        <p:spPr>
          <a:xfrm>
            <a:off x="726000" y="126201"/>
            <a:ext cx="7692000" cy="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Introduction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37" name="Google Shape;337;p49"/>
          <p:cNvSpPr txBox="1">
            <a:spLocks noGrp="1"/>
          </p:cNvSpPr>
          <p:nvPr>
            <p:ph type="subTitle" idx="1"/>
          </p:nvPr>
        </p:nvSpPr>
        <p:spPr>
          <a:xfrm>
            <a:off x="621325" y="1155275"/>
            <a:ext cx="7692000" cy="35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major record label wants to purchase the rights to a music track.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are required to predict the popularity of the music tracks based on the features provided in the dataset.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the wrong prediction, bidding will be successful only if we bid on a less popular music track at the cost of a more popular music track. Vice versa is not possible.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used a number of machine learning algorithms to detect the popularity level of a song. </a:t>
            </a:r>
            <a:endParaRPr/>
          </a:p>
        </p:txBody>
      </p:sp>
      <p:sp>
        <p:nvSpPr>
          <p:cNvPr id="338" name="Google Shape;338;p49"/>
          <p:cNvSpPr/>
          <p:nvPr/>
        </p:nvSpPr>
        <p:spPr>
          <a:xfrm>
            <a:off x="621325" y="1060851"/>
            <a:ext cx="8154600" cy="3389700"/>
          </a:xfrm>
          <a:prstGeom prst="wedgeRoundRectCallout">
            <a:avLst>
              <a:gd name="adj1" fmla="val -55344"/>
              <a:gd name="adj2" fmla="val 4012"/>
              <a:gd name="adj3" fmla="val 0"/>
            </a:avLst>
          </a:prstGeom>
          <a:gradFill>
            <a:gsLst>
              <a:gs pos="0">
                <a:srgbClr val="E6216C">
                  <a:alpha val="18823"/>
                </a:srgbClr>
              </a:gs>
              <a:gs pos="100000">
                <a:srgbClr val="FFC452">
                  <a:alpha val="86666"/>
                </a:srgbClr>
              </a:gs>
            </a:gsLst>
            <a:lin ang="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243013" dist="304800" dir="177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Google Shape;343;p50"/>
          <p:cNvGraphicFramePr/>
          <p:nvPr/>
        </p:nvGraphicFramePr>
        <p:xfrm>
          <a:off x="909750" y="100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{BF1271E6-3A87-4084-AA89-493350D5D5DB}</a:tableStyleId>
              </a:tblPr>
              <a:tblGrid>
                <a:gridCol w="186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4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    POPULARITY     </a:t>
                      </a:r>
                      <a:endParaRPr sz="1800" b="1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             BID PRICE</a:t>
                      </a:r>
                      <a:endParaRPr sz="1600" b="1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             REVENUE</a:t>
                      </a:r>
                      <a:endParaRPr sz="1600" b="1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425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VERY HIGH                                 5                                 10               </a:t>
                      </a:r>
                      <a:endParaRPr sz="1600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216C">
                            <a:alpha val="18823"/>
                            <a:alpha val="45250"/>
                          </a:srgbClr>
                        </a:gs>
                        <a:gs pos="100000">
                          <a:srgbClr val="FFC452">
                            <a:alpha val="86666"/>
                            <a:alpha val="45250"/>
                          </a:srgbClr>
                        </a:gs>
                      </a:gsLst>
                      <a:lin ang="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HIGH                                        </a:t>
                      </a:r>
                      <a:endParaRPr sz="1600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     4</a:t>
                      </a:r>
                      <a:endParaRPr sz="1600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         8 </a:t>
                      </a:r>
                      <a:endParaRPr sz="1600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425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AVERAGE                                   3                                  6  </a:t>
                      </a:r>
                      <a:endParaRPr sz="1600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216C">
                            <a:alpha val="18823"/>
                            <a:alpha val="45250"/>
                          </a:srgbClr>
                        </a:gs>
                        <a:gs pos="100000">
                          <a:srgbClr val="FFC452">
                            <a:alpha val="86666"/>
                            <a:alpha val="45250"/>
                          </a:srgbClr>
                        </a:gs>
                      </a:gsLst>
                      <a:lin ang="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4" name="Google Shape;344;p50"/>
          <p:cNvSpPr txBox="1">
            <a:spLocks noGrp="1"/>
          </p:cNvSpPr>
          <p:nvPr>
            <p:ph type="title"/>
          </p:nvPr>
        </p:nvSpPr>
        <p:spPr>
          <a:xfrm>
            <a:off x="726225" y="383448"/>
            <a:ext cx="77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Classification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345" name="Google Shape;345;p50"/>
          <p:cNvGraphicFramePr/>
          <p:nvPr/>
        </p:nvGraphicFramePr>
        <p:xfrm>
          <a:off x="954513" y="358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{BF1271E6-3A87-4084-AA89-493350D5D5DB}</a:tableStyleId>
              </a:tblPr>
              <a:tblGrid>
                <a:gridCol w="181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4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LOW</a:t>
                      </a:r>
                      <a:endParaRPr sz="1600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                2</a:t>
                      </a:r>
                      <a:endParaRPr sz="1600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         4</a:t>
                      </a:r>
                      <a:endParaRPr sz="1600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6" name="Google Shape;346;p50"/>
          <p:cNvGraphicFramePr/>
          <p:nvPr/>
        </p:nvGraphicFramePr>
        <p:xfrm>
          <a:off x="911675" y="423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{BF1271E6-3A87-4084-AA89-493350D5D5DB}</a:tableStyleId>
              </a:tblPr>
              <a:tblGrid>
                <a:gridCol w="186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4425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VERY LOW</a:t>
                      </a:r>
                      <a:r>
                        <a:rPr lang="en" sz="1600" b="1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                                    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1                                  2            </a:t>
                      </a:r>
                      <a:endParaRPr sz="1600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216C">
                            <a:alpha val="18823"/>
                            <a:alpha val="45250"/>
                          </a:srgbClr>
                        </a:gs>
                        <a:gs pos="100000">
                          <a:srgbClr val="FFC452">
                            <a:alpha val="86666"/>
                            <a:alpha val="45250"/>
                          </a:srgbClr>
                        </a:gs>
                      </a:gsLst>
                      <a:lin ang="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51"/>
          <p:cNvGrpSpPr/>
          <p:nvPr/>
        </p:nvGrpSpPr>
        <p:grpSpPr>
          <a:xfrm>
            <a:off x="3484541" y="738280"/>
            <a:ext cx="2436214" cy="1538470"/>
            <a:chOff x="3484541" y="738280"/>
            <a:chExt cx="2436214" cy="1538470"/>
          </a:xfrm>
        </p:grpSpPr>
        <p:sp>
          <p:nvSpPr>
            <p:cNvPr id="352" name="Google Shape;352;p51"/>
            <p:cNvSpPr/>
            <p:nvPr/>
          </p:nvSpPr>
          <p:spPr>
            <a:xfrm>
              <a:off x="3888315" y="830156"/>
              <a:ext cx="1367400" cy="1367400"/>
            </a:xfrm>
            <a:prstGeom prst="ellipse">
              <a:avLst/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1"/>
            <p:cNvSpPr/>
            <p:nvPr/>
          </p:nvSpPr>
          <p:spPr>
            <a:xfrm>
              <a:off x="4017465" y="959279"/>
              <a:ext cx="1109100" cy="1108500"/>
            </a:xfrm>
            <a:prstGeom prst="ellipse">
              <a:avLst/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1"/>
            <p:cNvSpPr/>
            <p:nvPr/>
          </p:nvSpPr>
          <p:spPr>
            <a:xfrm rot="-1854675">
              <a:off x="5187764" y="1631251"/>
              <a:ext cx="646336" cy="516130"/>
            </a:xfrm>
            <a:custGeom>
              <a:avLst/>
              <a:gdLst/>
              <a:ahLst/>
              <a:cxnLst/>
              <a:rect l="l" t="t" r="r" b="b"/>
              <a:pathLst>
                <a:path w="16850" h="13454" extrusionOk="0">
                  <a:moveTo>
                    <a:pt x="11097" y="1067"/>
                  </a:moveTo>
                  <a:lnTo>
                    <a:pt x="15753" y="6772"/>
                  </a:lnTo>
                  <a:lnTo>
                    <a:pt x="14906" y="7462"/>
                  </a:lnTo>
                  <a:lnTo>
                    <a:pt x="10235" y="1756"/>
                  </a:lnTo>
                  <a:lnTo>
                    <a:pt x="11097" y="1067"/>
                  </a:lnTo>
                  <a:close/>
                  <a:moveTo>
                    <a:pt x="11364" y="1"/>
                  </a:moveTo>
                  <a:lnTo>
                    <a:pt x="10972" y="314"/>
                  </a:lnTo>
                  <a:lnTo>
                    <a:pt x="10659" y="565"/>
                  </a:lnTo>
                  <a:lnTo>
                    <a:pt x="9875" y="1208"/>
                  </a:lnTo>
                  <a:lnTo>
                    <a:pt x="9185" y="1772"/>
                  </a:lnTo>
                  <a:lnTo>
                    <a:pt x="4718" y="5409"/>
                  </a:lnTo>
                  <a:cubicBezTo>
                    <a:pt x="4640" y="4484"/>
                    <a:pt x="3997" y="3700"/>
                    <a:pt x="3010" y="3402"/>
                  </a:cubicBezTo>
                  <a:cubicBezTo>
                    <a:pt x="2773" y="3338"/>
                    <a:pt x="2536" y="3307"/>
                    <a:pt x="2306" y="3307"/>
                  </a:cubicBezTo>
                  <a:cubicBezTo>
                    <a:pt x="1364" y="3307"/>
                    <a:pt x="537" y="3825"/>
                    <a:pt x="298" y="4656"/>
                  </a:cubicBezTo>
                  <a:cubicBezTo>
                    <a:pt x="0" y="5691"/>
                    <a:pt x="721" y="6788"/>
                    <a:pt x="1912" y="7133"/>
                  </a:cubicBezTo>
                  <a:cubicBezTo>
                    <a:pt x="2154" y="7204"/>
                    <a:pt x="2397" y="7238"/>
                    <a:pt x="2634" y="7238"/>
                  </a:cubicBezTo>
                  <a:cubicBezTo>
                    <a:pt x="3179" y="7238"/>
                    <a:pt x="3688" y="7058"/>
                    <a:pt x="4060" y="6741"/>
                  </a:cubicBezTo>
                  <a:cubicBezTo>
                    <a:pt x="4107" y="6725"/>
                    <a:pt x="4154" y="6725"/>
                    <a:pt x="4201" y="6694"/>
                  </a:cubicBezTo>
                  <a:lnTo>
                    <a:pt x="9561" y="2321"/>
                  </a:lnTo>
                  <a:lnTo>
                    <a:pt x="14217" y="8026"/>
                  </a:lnTo>
                  <a:lnTo>
                    <a:pt x="9797" y="11631"/>
                  </a:lnTo>
                  <a:cubicBezTo>
                    <a:pt x="9718" y="10707"/>
                    <a:pt x="9076" y="9907"/>
                    <a:pt x="8072" y="9625"/>
                  </a:cubicBezTo>
                  <a:cubicBezTo>
                    <a:pt x="7831" y="9555"/>
                    <a:pt x="7589" y="9522"/>
                    <a:pt x="7353" y="9522"/>
                  </a:cubicBezTo>
                  <a:cubicBezTo>
                    <a:pt x="6424" y="9522"/>
                    <a:pt x="5598" y="10038"/>
                    <a:pt x="5361" y="10863"/>
                  </a:cubicBezTo>
                  <a:cubicBezTo>
                    <a:pt x="5063" y="11898"/>
                    <a:pt x="5784" y="13011"/>
                    <a:pt x="6991" y="13356"/>
                  </a:cubicBezTo>
                  <a:cubicBezTo>
                    <a:pt x="7232" y="13422"/>
                    <a:pt x="7474" y="13454"/>
                    <a:pt x="7709" y="13454"/>
                  </a:cubicBezTo>
                  <a:cubicBezTo>
                    <a:pt x="8255" y="13454"/>
                    <a:pt x="8766" y="13281"/>
                    <a:pt x="9138" y="12964"/>
                  </a:cubicBezTo>
                  <a:cubicBezTo>
                    <a:pt x="9185" y="12948"/>
                    <a:pt x="9232" y="12948"/>
                    <a:pt x="9264" y="12917"/>
                  </a:cubicBezTo>
                  <a:lnTo>
                    <a:pt x="14671" y="8512"/>
                  </a:lnTo>
                  <a:lnTo>
                    <a:pt x="15377" y="7932"/>
                  </a:lnTo>
                  <a:lnTo>
                    <a:pt x="16160" y="7305"/>
                  </a:lnTo>
                  <a:lnTo>
                    <a:pt x="16458" y="7039"/>
                  </a:lnTo>
                  <a:lnTo>
                    <a:pt x="16850" y="6725"/>
                  </a:lnTo>
                  <a:lnTo>
                    <a:pt x="11364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1"/>
            <p:cNvSpPr/>
            <p:nvPr/>
          </p:nvSpPr>
          <p:spPr>
            <a:xfrm rot="-9203512">
              <a:off x="3554493" y="788995"/>
              <a:ext cx="318146" cy="387485"/>
            </a:xfrm>
            <a:custGeom>
              <a:avLst/>
              <a:gdLst/>
              <a:ahLst/>
              <a:cxnLst/>
              <a:rect l="l" t="t" r="r" b="b"/>
              <a:pathLst>
                <a:path w="10189" h="12411" extrusionOk="0">
                  <a:moveTo>
                    <a:pt x="2288" y="9397"/>
                  </a:moveTo>
                  <a:cubicBezTo>
                    <a:pt x="2288" y="9397"/>
                    <a:pt x="2304" y="9429"/>
                    <a:pt x="2335" y="9491"/>
                  </a:cubicBezTo>
                  <a:cubicBezTo>
                    <a:pt x="2339" y="9497"/>
                    <a:pt x="2345" y="9503"/>
                    <a:pt x="2351" y="9509"/>
                  </a:cubicBezTo>
                  <a:lnTo>
                    <a:pt x="2351" y="9509"/>
                  </a:lnTo>
                  <a:cubicBezTo>
                    <a:pt x="2343" y="9491"/>
                    <a:pt x="2335" y="9476"/>
                    <a:pt x="2335" y="9460"/>
                  </a:cubicBezTo>
                  <a:cubicBezTo>
                    <a:pt x="2335" y="9397"/>
                    <a:pt x="2288" y="9397"/>
                    <a:pt x="2288" y="9397"/>
                  </a:cubicBezTo>
                  <a:close/>
                  <a:moveTo>
                    <a:pt x="2425" y="1"/>
                  </a:moveTo>
                  <a:cubicBezTo>
                    <a:pt x="1230" y="1"/>
                    <a:pt x="214" y="1048"/>
                    <a:pt x="94" y="2422"/>
                  </a:cubicBezTo>
                  <a:cubicBezTo>
                    <a:pt x="0" y="3394"/>
                    <a:pt x="392" y="4288"/>
                    <a:pt x="1019" y="4805"/>
                  </a:cubicBezTo>
                  <a:cubicBezTo>
                    <a:pt x="1395" y="5118"/>
                    <a:pt x="9028" y="11545"/>
                    <a:pt x="9028" y="11545"/>
                  </a:cubicBezTo>
                  <a:lnTo>
                    <a:pt x="8997" y="11545"/>
                  </a:lnTo>
                  <a:cubicBezTo>
                    <a:pt x="8997" y="11545"/>
                    <a:pt x="8469" y="11679"/>
                    <a:pt x="7859" y="11679"/>
                  </a:cubicBezTo>
                  <a:cubicBezTo>
                    <a:pt x="7719" y="11679"/>
                    <a:pt x="7574" y="11672"/>
                    <a:pt x="7430" y="11654"/>
                  </a:cubicBezTo>
                  <a:cubicBezTo>
                    <a:pt x="5376" y="11435"/>
                    <a:pt x="4467" y="10996"/>
                    <a:pt x="4044" y="10792"/>
                  </a:cubicBezTo>
                  <a:cubicBezTo>
                    <a:pt x="3856" y="10714"/>
                    <a:pt x="3401" y="10385"/>
                    <a:pt x="3260" y="10291"/>
                  </a:cubicBezTo>
                  <a:cubicBezTo>
                    <a:pt x="3104" y="10181"/>
                    <a:pt x="2978" y="10071"/>
                    <a:pt x="2884" y="9946"/>
                  </a:cubicBezTo>
                  <a:cubicBezTo>
                    <a:pt x="2774" y="9836"/>
                    <a:pt x="2618" y="9774"/>
                    <a:pt x="2555" y="9680"/>
                  </a:cubicBezTo>
                  <a:cubicBezTo>
                    <a:pt x="2500" y="9597"/>
                    <a:pt x="2397" y="9551"/>
                    <a:pt x="2351" y="9509"/>
                  </a:cubicBezTo>
                  <a:lnTo>
                    <a:pt x="2351" y="9509"/>
                  </a:lnTo>
                  <a:cubicBezTo>
                    <a:pt x="2359" y="9527"/>
                    <a:pt x="2367" y="9546"/>
                    <a:pt x="2367" y="9570"/>
                  </a:cubicBezTo>
                  <a:cubicBezTo>
                    <a:pt x="2367" y="9617"/>
                    <a:pt x="2383" y="9664"/>
                    <a:pt x="2383" y="9727"/>
                  </a:cubicBezTo>
                  <a:cubicBezTo>
                    <a:pt x="2398" y="9852"/>
                    <a:pt x="2445" y="10009"/>
                    <a:pt x="2492" y="10181"/>
                  </a:cubicBezTo>
                  <a:cubicBezTo>
                    <a:pt x="2555" y="10354"/>
                    <a:pt x="2649" y="10542"/>
                    <a:pt x="2774" y="10730"/>
                  </a:cubicBezTo>
                  <a:cubicBezTo>
                    <a:pt x="2900" y="10918"/>
                    <a:pt x="3072" y="11106"/>
                    <a:pt x="3260" y="11278"/>
                  </a:cubicBezTo>
                  <a:cubicBezTo>
                    <a:pt x="3464" y="11451"/>
                    <a:pt x="3683" y="11607"/>
                    <a:pt x="3934" y="11749"/>
                  </a:cubicBezTo>
                  <a:cubicBezTo>
                    <a:pt x="4420" y="12015"/>
                    <a:pt x="4984" y="12187"/>
                    <a:pt x="5549" y="12297"/>
                  </a:cubicBezTo>
                  <a:cubicBezTo>
                    <a:pt x="6021" y="12376"/>
                    <a:pt x="6494" y="12411"/>
                    <a:pt x="6939" y="12411"/>
                  </a:cubicBezTo>
                  <a:cubicBezTo>
                    <a:pt x="7025" y="12411"/>
                    <a:pt x="7111" y="12409"/>
                    <a:pt x="7195" y="12407"/>
                  </a:cubicBezTo>
                  <a:cubicBezTo>
                    <a:pt x="7727" y="12391"/>
                    <a:pt x="8433" y="12344"/>
                    <a:pt x="8840" y="12266"/>
                  </a:cubicBezTo>
                  <a:cubicBezTo>
                    <a:pt x="9326" y="12172"/>
                    <a:pt x="9922" y="12015"/>
                    <a:pt x="10047" y="11858"/>
                  </a:cubicBezTo>
                  <a:cubicBezTo>
                    <a:pt x="10188" y="11686"/>
                    <a:pt x="10157" y="11435"/>
                    <a:pt x="9969" y="11278"/>
                  </a:cubicBezTo>
                  <a:lnTo>
                    <a:pt x="2727" y="5212"/>
                  </a:lnTo>
                  <a:cubicBezTo>
                    <a:pt x="3699" y="5024"/>
                    <a:pt x="4530" y="4037"/>
                    <a:pt x="4624" y="2830"/>
                  </a:cubicBezTo>
                  <a:cubicBezTo>
                    <a:pt x="4765" y="1388"/>
                    <a:pt x="3856" y="118"/>
                    <a:pt x="2602" y="8"/>
                  </a:cubicBezTo>
                  <a:cubicBezTo>
                    <a:pt x="2543" y="3"/>
                    <a:pt x="2483" y="1"/>
                    <a:pt x="2425" y="1"/>
                  </a:cubicBez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51"/>
          <p:cNvSpPr txBox="1">
            <a:spLocks noGrp="1"/>
          </p:cNvSpPr>
          <p:nvPr>
            <p:ph type="title"/>
          </p:nvPr>
        </p:nvSpPr>
        <p:spPr>
          <a:xfrm>
            <a:off x="726000" y="2276750"/>
            <a:ext cx="7692000" cy="17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WORKFLOW</a:t>
            </a:r>
            <a:endParaRPr sz="5000"/>
          </a:p>
        </p:txBody>
      </p:sp>
      <p:sp>
        <p:nvSpPr>
          <p:cNvPr id="357" name="Google Shape;357;p51"/>
          <p:cNvSpPr txBox="1">
            <a:spLocks noGrp="1"/>
          </p:cNvSpPr>
          <p:nvPr>
            <p:ph type="title" idx="15"/>
          </p:nvPr>
        </p:nvSpPr>
        <p:spPr>
          <a:xfrm>
            <a:off x="3951750" y="1120650"/>
            <a:ext cx="1240500" cy="7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>
            <a:spLocks noGrp="1"/>
          </p:cNvSpPr>
          <p:nvPr>
            <p:ph type="title"/>
          </p:nvPr>
        </p:nvSpPr>
        <p:spPr>
          <a:xfrm>
            <a:off x="725950" y="384818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Workflow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63" name="Google Shape;363;p52"/>
          <p:cNvSpPr txBox="1"/>
          <p:nvPr/>
        </p:nvSpPr>
        <p:spPr>
          <a:xfrm>
            <a:off x="1497102" y="1740475"/>
            <a:ext cx="11460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4" name="Google Shape;364;p52"/>
          <p:cNvSpPr txBox="1"/>
          <p:nvPr/>
        </p:nvSpPr>
        <p:spPr>
          <a:xfrm>
            <a:off x="674400" y="3923117"/>
            <a:ext cx="135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Raw Data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5" name="Google Shape;365;p52"/>
          <p:cNvSpPr txBox="1"/>
          <p:nvPr/>
        </p:nvSpPr>
        <p:spPr>
          <a:xfrm>
            <a:off x="2920905" y="2073250"/>
            <a:ext cx="8004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6" name="Google Shape;366;p52"/>
          <p:cNvSpPr txBox="1"/>
          <p:nvPr/>
        </p:nvSpPr>
        <p:spPr>
          <a:xfrm>
            <a:off x="2382725" y="3658167"/>
            <a:ext cx="135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Data Engineering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67" name="Google Shape;367;p52"/>
          <p:cNvGrpSpPr/>
          <p:nvPr/>
        </p:nvGrpSpPr>
        <p:grpSpPr>
          <a:xfrm>
            <a:off x="996463" y="1994525"/>
            <a:ext cx="7297065" cy="1783800"/>
            <a:chOff x="1716900" y="1921963"/>
            <a:chExt cx="5710200" cy="1783800"/>
          </a:xfrm>
        </p:grpSpPr>
        <p:cxnSp>
          <p:nvCxnSpPr>
            <p:cNvPr id="368" name="Google Shape;368;p52"/>
            <p:cNvCxnSpPr/>
            <p:nvPr/>
          </p:nvCxnSpPr>
          <p:spPr>
            <a:xfrm>
              <a:off x="1716900" y="2813875"/>
              <a:ext cx="5710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52"/>
            <p:cNvCxnSpPr/>
            <p:nvPr/>
          </p:nvCxnSpPr>
          <p:spPr>
            <a:xfrm>
              <a:off x="2070175" y="2203075"/>
              <a:ext cx="0" cy="1221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0" name="Google Shape;370;p52"/>
            <p:cNvGrpSpPr/>
            <p:nvPr/>
          </p:nvGrpSpPr>
          <p:grpSpPr>
            <a:xfrm>
              <a:off x="1929664" y="3424663"/>
              <a:ext cx="281100" cy="281100"/>
              <a:chOff x="1929664" y="3182538"/>
              <a:chExt cx="281100" cy="281100"/>
            </a:xfrm>
          </p:grpSpPr>
          <p:sp>
            <p:nvSpPr>
              <p:cNvPr id="371" name="Google Shape;371;p52"/>
              <p:cNvSpPr/>
              <p:nvPr/>
            </p:nvSpPr>
            <p:spPr>
              <a:xfrm>
                <a:off x="1929664" y="3182538"/>
                <a:ext cx="281100" cy="281100"/>
              </a:xfrm>
              <a:prstGeom prst="ellipse">
                <a:avLst/>
              </a:pr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7A912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52"/>
              <p:cNvSpPr/>
              <p:nvPr/>
            </p:nvSpPr>
            <p:spPr>
              <a:xfrm>
                <a:off x="2019281" y="3223772"/>
                <a:ext cx="131232" cy="198588"/>
              </a:xfrm>
              <a:custGeom>
                <a:avLst/>
                <a:gdLst/>
                <a:ahLst/>
                <a:cxnLst/>
                <a:rect l="l" t="t" r="r" b="b"/>
                <a:pathLst>
                  <a:path w="6617" h="10012" extrusionOk="0">
                    <a:moveTo>
                      <a:pt x="2945" y="1"/>
                    </a:moveTo>
                    <a:cubicBezTo>
                      <a:pt x="2900" y="1"/>
                      <a:pt x="2854" y="8"/>
                      <a:pt x="2805" y="25"/>
                    </a:cubicBezTo>
                    <a:cubicBezTo>
                      <a:pt x="2647" y="56"/>
                      <a:pt x="2521" y="214"/>
                      <a:pt x="2521" y="434"/>
                    </a:cubicBezTo>
                    <a:lnTo>
                      <a:pt x="2521" y="6924"/>
                    </a:lnTo>
                    <a:cubicBezTo>
                      <a:pt x="2301" y="6767"/>
                      <a:pt x="2017" y="6704"/>
                      <a:pt x="1702" y="6704"/>
                    </a:cubicBezTo>
                    <a:cubicBezTo>
                      <a:pt x="788" y="6704"/>
                      <a:pt x="64" y="7428"/>
                      <a:pt x="64" y="8342"/>
                    </a:cubicBezTo>
                    <a:cubicBezTo>
                      <a:pt x="1" y="9256"/>
                      <a:pt x="757" y="10012"/>
                      <a:pt x="1671" y="10012"/>
                    </a:cubicBezTo>
                    <a:cubicBezTo>
                      <a:pt x="2584" y="10012"/>
                      <a:pt x="3309" y="9256"/>
                      <a:pt x="3309" y="8342"/>
                    </a:cubicBezTo>
                    <a:lnTo>
                      <a:pt x="3309" y="1820"/>
                    </a:lnTo>
                    <a:cubicBezTo>
                      <a:pt x="3907" y="2545"/>
                      <a:pt x="4632" y="3144"/>
                      <a:pt x="5294" y="3616"/>
                    </a:cubicBezTo>
                    <a:cubicBezTo>
                      <a:pt x="5609" y="3868"/>
                      <a:pt x="5798" y="4215"/>
                      <a:pt x="5798" y="4593"/>
                    </a:cubicBezTo>
                    <a:cubicBezTo>
                      <a:pt x="5798" y="5286"/>
                      <a:pt x="5262" y="5822"/>
                      <a:pt x="4537" y="5822"/>
                    </a:cubicBezTo>
                    <a:cubicBezTo>
                      <a:pt x="4317" y="5822"/>
                      <a:pt x="4159" y="6011"/>
                      <a:pt x="4159" y="6263"/>
                    </a:cubicBezTo>
                    <a:cubicBezTo>
                      <a:pt x="4159" y="6483"/>
                      <a:pt x="4348" y="6704"/>
                      <a:pt x="4537" y="6704"/>
                    </a:cubicBezTo>
                    <a:cubicBezTo>
                      <a:pt x="5672" y="6704"/>
                      <a:pt x="6617" y="5727"/>
                      <a:pt x="6617" y="4593"/>
                    </a:cubicBezTo>
                    <a:cubicBezTo>
                      <a:pt x="6617" y="3931"/>
                      <a:pt x="6302" y="3333"/>
                      <a:pt x="5798" y="2955"/>
                    </a:cubicBezTo>
                    <a:cubicBezTo>
                      <a:pt x="5042" y="2388"/>
                      <a:pt x="4317" y="1726"/>
                      <a:pt x="3750" y="907"/>
                    </a:cubicBezTo>
                    <a:lnTo>
                      <a:pt x="3277" y="182"/>
                    </a:lnTo>
                    <a:cubicBezTo>
                      <a:pt x="3184" y="65"/>
                      <a:pt x="3073" y="1"/>
                      <a:pt x="29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73" name="Google Shape;373;p52"/>
            <p:cNvCxnSpPr/>
            <p:nvPr/>
          </p:nvCxnSpPr>
          <p:spPr>
            <a:xfrm>
              <a:off x="3318625" y="2535175"/>
              <a:ext cx="2400" cy="55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52"/>
            <p:cNvCxnSpPr/>
            <p:nvPr/>
          </p:nvCxnSpPr>
          <p:spPr>
            <a:xfrm>
              <a:off x="7073850" y="2203075"/>
              <a:ext cx="0" cy="1221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5" name="Google Shape;375;p52"/>
            <p:cNvGrpSpPr/>
            <p:nvPr/>
          </p:nvGrpSpPr>
          <p:grpSpPr>
            <a:xfrm>
              <a:off x="3179264" y="3092563"/>
              <a:ext cx="281100" cy="281100"/>
              <a:chOff x="1929664" y="3182538"/>
              <a:chExt cx="281100" cy="281100"/>
            </a:xfrm>
          </p:grpSpPr>
          <p:sp>
            <p:nvSpPr>
              <p:cNvPr id="376" name="Google Shape;376;p52"/>
              <p:cNvSpPr/>
              <p:nvPr/>
            </p:nvSpPr>
            <p:spPr>
              <a:xfrm>
                <a:off x="1929664" y="3182538"/>
                <a:ext cx="281100" cy="281100"/>
              </a:xfrm>
              <a:prstGeom prst="ellipse">
                <a:avLst/>
              </a:pr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7A912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52"/>
              <p:cNvSpPr/>
              <p:nvPr/>
            </p:nvSpPr>
            <p:spPr>
              <a:xfrm>
                <a:off x="2019281" y="3223772"/>
                <a:ext cx="131232" cy="198588"/>
              </a:xfrm>
              <a:custGeom>
                <a:avLst/>
                <a:gdLst/>
                <a:ahLst/>
                <a:cxnLst/>
                <a:rect l="l" t="t" r="r" b="b"/>
                <a:pathLst>
                  <a:path w="6617" h="10012" extrusionOk="0">
                    <a:moveTo>
                      <a:pt x="2945" y="1"/>
                    </a:moveTo>
                    <a:cubicBezTo>
                      <a:pt x="2900" y="1"/>
                      <a:pt x="2854" y="8"/>
                      <a:pt x="2805" y="25"/>
                    </a:cubicBezTo>
                    <a:cubicBezTo>
                      <a:pt x="2647" y="56"/>
                      <a:pt x="2521" y="214"/>
                      <a:pt x="2521" y="434"/>
                    </a:cubicBezTo>
                    <a:lnTo>
                      <a:pt x="2521" y="6924"/>
                    </a:lnTo>
                    <a:cubicBezTo>
                      <a:pt x="2301" y="6767"/>
                      <a:pt x="2017" y="6704"/>
                      <a:pt x="1702" y="6704"/>
                    </a:cubicBezTo>
                    <a:cubicBezTo>
                      <a:pt x="788" y="6704"/>
                      <a:pt x="64" y="7428"/>
                      <a:pt x="64" y="8342"/>
                    </a:cubicBezTo>
                    <a:cubicBezTo>
                      <a:pt x="1" y="9256"/>
                      <a:pt x="757" y="10012"/>
                      <a:pt x="1671" y="10012"/>
                    </a:cubicBezTo>
                    <a:cubicBezTo>
                      <a:pt x="2584" y="10012"/>
                      <a:pt x="3309" y="9256"/>
                      <a:pt x="3309" y="8342"/>
                    </a:cubicBezTo>
                    <a:lnTo>
                      <a:pt x="3309" y="1820"/>
                    </a:lnTo>
                    <a:cubicBezTo>
                      <a:pt x="3907" y="2545"/>
                      <a:pt x="4632" y="3144"/>
                      <a:pt x="5294" y="3616"/>
                    </a:cubicBezTo>
                    <a:cubicBezTo>
                      <a:pt x="5609" y="3868"/>
                      <a:pt x="5798" y="4215"/>
                      <a:pt x="5798" y="4593"/>
                    </a:cubicBezTo>
                    <a:cubicBezTo>
                      <a:pt x="5798" y="5286"/>
                      <a:pt x="5262" y="5822"/>
                      <a:pt x="4537" y="5822"/>
                    </a:cubicBezTo>
                    <a:cubicBezTo>
                      <a:pt x="4317" y="5822"/>
                      <a:pt x="4159" y="6011"/>
                      <a:pt x="4159" y="6263"/>
                    </a:cubicBezTo>
                    <a:cubicBezTo>
                      <a:pt x="4159" y="6483"/>
                      <a:pt x="4348" y="6704"/>
                      <a:pt x="4537" y="6704"/>
                    </a:cubicBezTo>
                    <a:cubicBezTo>
                      <a:pt x="5672" y="6704"/>
                      <a:pt x="6617" y="5727"/>
                      <a:pt x="6617" y="4593"/>
                    </a:cubicBezTo>
                    <a:cubicBezTo>
                      <a:pt x="6617" y="3931"/>
                      <a:pt x="6302" y="3333"/>
                      <a:pt x="5798" y="2955"/>
                    </a:cubicBezTo>
                    <a:cubicBezTo>
                      <a:pt x="5042" y="2388"/>
                      <a:pt x="4317" y="1726"/>
                      <a:pt x="3750" y="907"/>
                    </a:cubicBezTo>
                    <a:lnTo>
                      <a:pt x="3277" y="182"/>
                    </a:lnTo>
                    <a:cubicBezTo>
                      <a:pt x="3184" y="65"/>
                      <a:pt x="3073" y="1"/>
                      <a:pt x="29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" name="Google Shape;378;p52"/>
            <p:cNvGrpSpPr/>
            <p:nvPr/>
          </p:nvGrpSpPr>
          <p:grpSpPr>
            <a:xfrm>
              <a:off x="4431450" y="2673313"/>
              <a:ext cx="281100" cy="281100"/>
              <a:chOff x="1929664" y="3182538"/>
              <a:chExt cx="281100" cy="281100"/>
            </a:xfrm>
          </p:grpSpPr>
          <p:sp>
            <p:nvSpPr>
              <p:cNvPr id="379" name="Google Shape;379;p52"/>
              <p:cNvSpPr/>
              <p:nvPr/>
            </p:nvSpPr>
            <p:spPr>
              <a:xfrm>
                <a:off x="1929664" y="3182538"/>
                <a:ext cx="281100" cy="281100"/>
              </a:xfrm>
              <a:prstGeom prst="ellipse">
                <a:avLst/>
              </a:pr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7A912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52"/>
              <p:cNvSpPr/>
              <p:nvPr/>
            </p:nvSpPr>
            <p:spPr>
              <a:xfrm>
                <a:off x="2019281" y="3223772"/>
                <a:ext cx="131232" cy="198588"/>
              </a:xfrm>
              <a:custGeom>
                <a:avLst/>
                <a:gdLst/>
                <a:ahLst/>
                <a:cxnLst/>
                <a:rect l="l" t="t" r="r" b="b"/>
                <a:pathLst>
                  <a:path w="6617" h="10012" extrusionOk="0">
                    <a:moveTo>
                      <a:pt x="2945" y="1"/>
                    </a:moveTo>
                    <a:cubicBezTo>
                      <a:pt x="2900" y="1"/>
                      <a:pt x="2854" y="8"/>
                      <a:pt x="2805" y="25"/>
                    </a:cubicBezTo>
                    <a:cubicBezTo>
                      <a:pt x="2647" y="56"/>
                      <a:pt x="2521" y="214"/>
                      <a:pt x="2521" y="434"/>
                    </a:cubicBezTo>
                    <a:lnTo>
                      <a:pt x="2521" y="6924"/>
                    </a:lnTo>
                    <a:cubicBezTo>
                      <a:pt x="2301" y="6767"/>
                      <a:pt x="2017" y="6704"/>
                      <a:pt x="1702" y="6704"/>
                    </a:cubicBezTo>
                    <a:cubicBezTo>
                      <a:pt x="788" y="6704"/>
                      <a:pt x="64" y="7428"/>
                      <a:pt x="64" y="8342"/>
                    </a:cubicBezTo>
                    <a:cubicBezTo>
                      <a:pt x="1" y="9256"/>
                      <a:pt x="757" y="10012"/>
                      <a:pt x="1671" y="10012"/>
                    </a:cubicBezTo>
                    <a:cubicBezTo>
                      <a:pt x="2584" y="10012"/>
                      <a:pt x="3309" y="9256"/>
                      <a:pt x="3309" y="8342"/>
                    </a:cubicBezTo>
                    <a:lnTo>
                      <a:pt x="3309" y="1820"/>
                    </a:lnTo>
                    <a:cubicBezTo>
                      <a:pt x="3907" y="2545"/>
                      <a:pt x="4632" y="3144"/>
                      <a:pt x="5294" y="3616"/>
                    </a:cubicBezTo>
                    <a:cubicBezTo>
                      <a:pt x="5609" y="3868"/>
                      <a:pt x="5798" y="4215"/>
                      <a:pt x="5798" y="4593"/>
                    </a:cubicBezTo>
                    <a:cubicBezTo>
                      <a:pt x="5798" y="5286"/>
                      <a:pt x="5262" y="5822"/>
                      <a:pt x="4537" y="5822"/>
                    </a:cubicBezTo>
                    <a:cubicBezTo>
                      <a:pt x="4317" y="5822"/>
                      <a:pt x="4159" y="6011"/>
                      <a:pt x="4159" y="6263"/>
                    </a:cubicBezTo>
                    <a:cubicBezTo>
                      <a:pt x="4159" y="6483"/>
                      <a:pt x="4348" y="6704"/>
                      <a:pt x="4537" y="6704"/>
                    </a:cubicBezTo>
                    <a:cubicBezTo>
                      <a:pt x="5672" y="6704"/>
                      <a:pt x="6617" y="5727"/>
                      <a:pt x="6617" y="4593"/>
                    </a:cubicBezTo>
                    <a:cubicBezTo>
                      <a:pt x="6617" y="3931"/>
                      <a:pt x="6302" y="3333"/>
                      <a:pt x="5798" y="2955"/>
                    </a:cubicBezTo>
                    <a:cubicBezTo>
                      <a:pt x="5042" y="2388"/>
                      <a:pt x="4317" y="1726"/>
                      <a:pt x="3750" y="907"/>
                    </a:cubicBezTo>
                    <a:lnTo>
                      <a:pt x="3277" y="182"/>
                    </a:lnTo>
                    <a:cubicBezTo>
                      <a:pt x="3184" y="65"/>
                      <a:pt x="3073" y="1"/>
                      <a:pt x="29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1" name="Google Shape;381;p52"/>
            <p:cNvGrpSpPr/>
            <p:nvPr/>
          </p:nvGrpSpPr>
          <p:grpSpPr>
            <a:xfrm>
              <a:off x="5682375" y="2254063"/>
              <a:ext cx="281100" cy="281100"/>
              <a:chOff x="1929664" y="3182538"/>
              <a:chExt cx="281100" cy="281100"/>
            </a:xfrm>
          </p:grpSpPr>
          <p:sp>
            <p:nvSpPr>
              <p:cNvPr id="382" name="Google Shape;382;p52"/>
              <p:cNvSpPr/>
              <p:nvPr/>
            </p:nvSpPr>
            <p:spPr>
              <a:xfrm>
                <a:off x="1929664" y="3182538"/>
                <a:ext cx="281100" cy="281100"/>
              </a:xfrm>
              <a:prstGeom prst="ellipse">
                <a:avLst/>
              </a:pr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7A912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52"/>
              <p:cNvSpPr/>
              <p:nvPr/>
            </p:nvSpPr>
            <p:spPr>
              <a:xfrm>
                <a:off x="2019281" y="3223772"/>
                <a:ext cx="131232" cy="198588"/>
              </a:xfrm>
              <a:custGeom>
                <a:avLst/>
                <a:gdLst/>
                <a:ahLst/>
                <a:cxnLst/>
                <a:rect l="l" t="t" r="r" b="b"/>
                <a:pathLst>
                  <a:path w="6617" h="10012" extrusionOk="0">
                    <a:moveTo>
                      <a:pt x="2945" y="1"/>
                    </a:moveTo>
                    <a:cubicBezTo>
                      <a:pt x="2900" y="1"/>
                      <a:pt x="2854" y="8"/>
                      <a:pt x="2805" y="25"/>
                    </a:cubicBezTo>
                    <a:cubicBezTo>
                      <a:pt x="2647" y="56"/>
                      <a:pt x="2521" y="214"/>
                      <a:pt x="2521" y="434"/>
                    </a:cubicBezTo>
                    <a:lnTo>
                      <a:pt x="2521" y="6924"/>
                    </a:lnTo>
                    <a:cubicBezTo>
                      <a:pt x="2301" y="6767"/>
                      <a:pt x="2017" y="6704"/>
                      <a:pt x="1702" y="6704"/>
                    </a:cubicBezTo>
                    <a:cubicBezTo>
                      <a:pt x="788" y="6704"/>
                      <a:pt x="64" y="7428"/>
                      <a:pt x="64" y="8342"/>
                    </a:cubicBezTo>
                    <a:cubicBezTo>
                      <a:pt x="1" y="9256"/>
                      <a:pt x="757" y="10012"/>
                      <a:pt x="1671" y="10012"/>
                    </a:cubicBezTo>
                    <a:cubicBezTo>
                      <a:pt x="2584" y="10012"/>
                      <a:pt x="3309" y="9256"/>
                      <a:pt x="3309" y="8342"/>
                    </a:cubicBezTo>
                    <a:lnTo>
                      <a:pt x="3309" y="1820"/>
                    </a:lnTo>
                    <a:cubicBezTo>
                      <a:pt x="3907" y="2545"/>
                      <a:pt x="4632" y="3144"/>
                      <a:pt x="5294" y="3616"/>
                    </a:cubicBezTo>
                    <a:cubicBezTo>
                      <a:pt x="5609" y="3868"/>
                      <a:pt x="5798" y="4215"/>
                      <a:pt x="5798" y="4593"/>
                    </a:cubicBezTo>
                    <a:cubicBezTo>
                      <a:pt x="5798" y="5286"/>
                      <a:pt x="5262" y="5822"/>
                      <a:pt x="4537" y="5822"/>
                    </a:cubicBezTo>
                    <a:cubicBezTo>
                      <a:pt x="4317" y="5822"/>
                      <a:pt x="4159" y="6011"/>
                      <a:pt x="4159" y="6263"/>
                    </a:cubicBezTo>
                    <a:cubicBezTo>
                      <a:pt x="4159" y="6483"/>
                      <a:pt x="4348" y="6704"/>
                      <a:pt x="4537" y="6704"/>
                    </a:cubicBezTo>
                    <a:cubicBezTo>
                      <a:pt x="5672" y="6704"/>
                      <a:pt x="6617" y="5727"/>
                      <a:pt x="6617" y="4593"/>
                    </a:cubicBezTo>
                    <a:cubicBezTo>
                      <a:pt x="6617" y="3931"/>
                      <a:pt x="6302" y="3333"/>
                      <a:pt x="5798" y="2955"/>
                    </a:cubicBezTo>
                    <a:cubicBezTo>
                      <a:pt x="5042" y="2388"/>
                      <a:pt x="4317" y="1726"/>
                      <a:pt x="3750" y="907"/>
                    </a:cubicBezTo>
                    <a:lnTo>
                      <a:pt x="3277" y="182"/>
                    </a:lnTo>
                    <a:cubicBezTo>
                      <a:pt x="3184" y="65"/>
                      <a:pt x="3073" y="1"/>
                      <a:pt x="29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4" name="Google Shape;384;p52"/>
            <p:cNvGrpSpPr/>
            <p:nvPr/>
          </p:nvGrpSpPr>
          <p:grpSpPr>
            <a:xfrm>
              <a:off x="6933300" y="1921963"/>
              <a:ext cx="281100" cy="281100"/>
              <a:chOff x="1929664" y="3182538"/>
              <a:chExt cx="281100" cy="281100"/>
            </a:xfrm>
          </p:grpSpPr>
          <p:sp>
            <p:nvSpPr>
              <p:cNvPr id="385" name="Google Shape;385;p52"/>
              <p:cNvSpPr/>
              <p:nvPr/>
            </p:nvSpPr>
            <p:spPr>
              <a:xfrm>
                <a:off x="1929664" y="3182538"/>
                <a:ext cx="281100" cy="281100"/>
              </a:xfrm>
              <a:prstGeom prst="ellipse">
                <a:avLst/>
              </a:pr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7A912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52"/>
              <p:cNvSpPr/>
              <p:nvPr/>
            </p:nvSpPr>
            <p:spPr>
              <a:xfrm>
                <a:off x="2019281" y="3223772"/>
                <a:ext cx="131232" cy="198588"/>
              </a:xfrm>
              <a:custGeom>
                <a:avLst/>
                <a:gdLst/>
                <a:ahLst/>
                <a:cxnLst/>
                <a:rect l="l" t="t" r="r" b="b"/>
                <a:pathLst>
                  <a:path w="6617" h="10012" extrusionOk="0">
                    <a:moveTo>
                      <a:pt x="2945" y="1"/>
                    </a:moveTo>
                    <a:cubicBezTo>
                      <a:pt x="2900" y="1"/>
                      <a:pt x="2854" y="8"/>
                      <a:pt x="2805" y="25"/>
                    </a:cubicBezTo>
                    <a:cubicBezTo>
                      <a:pt x="2647" y="56"/>
                      <a:pt x="2521" y="214"/>
                      <a:pt x="2521" y="434"/>
                    </a:cubicBezTo>
                    <a:lnTo>
                      <a:pt x="2521" y="6924"/>
                    </a:lnTo>
                    <a:cubicBezTo>
                      <a:pt x="2301" y="6767"/>
                      <a:pt x="2017" y="6704"/>
                      <a:pt x="1702" y="6704"/>
                    </a:cubicBezTo>
                    <a:cubicBezTo>
                      <a:pt x="788" y="6704"/>
                      <a:pt x="64" y="7428"/>
                      <a:pt x="64" y="8342"/>
                    </a:cubicBezTo>
                    <a:cubicBezTo>
                      <a:pt x="1" y="9256"/>
                      <a:pt x="757" y="10012"/>
                      <a:pt x="1671" y="10012"/>
                    </a:cubicBezTo>
                    <a:cubicBezTo>
                      <a:pt x="2584" y="10012"/>
                      <a:pt x="3309" y="9256"/>
                      <a:pt x="3309" y="8342"/>
                    </a:cubicBezTo>
                    <a:lnTo>
                      <a:pt x="3309" y="1820"/>
                    </a:lnTo>
                    <a:cubicBezTo>
                      <a:pt x="3907" y="2545"/>
                      <a:pt x="4632" y="3144"/>
                      <a:pt x="5294" y="3616"/>
                    </a:cubicBezTo>
                    <a:cubicBezTo>
                      <a:pt x="5609" y="3868"/>
                      <a:pt x="5798" y="4215"/>
                      <a:pt x="5798" y="4593"/>
                    </a:cubicBezTo>
                    <a:cubicBezTo>
                      <a:pt x="5798" y="5286"/>
                      <a:pt x="5262" y="5822"/>
                      <a:pt x="4537" y="5822"/>
                    </a:cubicBezTo>
                    <a:cubicBezTo>
                      <a:pt x="4317" y="5822"/>
                      <a:pt x="4159" y="6011"/>
                      <a:pt x="4159" y="6263"/>
                    </a:cubicBezTo>
                    <a:cubicBezTo>
                      <a:pt x="4159" y="6483"/>
                      <a:pt x="4348" y="6704"/>
                      <a:pt x="4537" y="6704"/>
                    </a:cubicBezTo>
                    <a:cubicBezTo>
                      <a:pt x="5672" y="6704"/>
                      <a:pt x="6617" y="5727"/>
                      <a:pt x="6617" y="4593"/>
                    </a:cubicBezTo>
                    <a:cubicBezTo>
                      <a:pt x="6617" y="3931"/>
                      <a:pt x="6302" y="3333"/>
                      <a:pt x="5798" y="2955"/>
                    </a:cubicBezTo>
                    <a:cubicBezTo>
                      <a:pt x="5042" y="2388"/>
                      <a:pt x="4317" y="1726"/>
                      <a:pt x="3750" y="907"/>
                    </a:cubicBezTo>
                    <a:lnTo>
                      <a:pt x="3277" y="182"/>
                    </a:lnTo>
                    <a:cubicBezTo>
                      <a:pt x="3184" y="65"/>
                      <a:pt x="3073" y="1"/>
                      <a:pt x="29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87" name="Google Shape;387;p52"/>
            <p:cNvCxnSpPr/>
            <p:nvPr/>
          </p:nvCxnSpPr>
          <p:spPr>
            <a:xfrm>
              <a:off x="5822975" y="2535175"/>
              <a:ext cx="2400" cy="55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8" name="Google Shape;388;p52"/>
          <p:cNvSpPr txBox="1"/>
          <p:nvPr/>
        </p:nvSpPr>
        <p:spPr>
          <a:xfrm>
            <a:off x="4125538" y="2214200"/>
            <a:ext cx="8928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9" name="Google Shape;389;p52"/>
          <p:cNvSpPr txBox="1"/>
          <p:nvPr/>
        </p:nvSpPr>
        <p:spPr>
          <a:xfrm>
            <a:off x="3967150" y="3183042"/>
            <a:ext cx="135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Exploratory Analysis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0" name="Google Shape;390;p52"/>
          <p:cNvSpPr txBox="1"/>
          <p:nvPr/>
        </p:nvSpPr>
        <p:spPr>
          <a:xfrm>
            <a:off x="5405467" y="3234800"/>
            <a:ext cx="8373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1" name="Google Shape;391;p52"/>
          <p:cNvSpPr txBox="1"/>
          <p:nvPr/>
        </p:nvSpPr>
        <p:spPr>
          <a:xfrm>
            <a:off x="6396012" y="3566861"/>
            <a:ext cx="13557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2" name="Google Shape;392;p52"/>
          <p:cNvSpPr txBox="1"/>
          <p:nvPr/>
        </p:nvSpPr>
        <p:spPr>
          <a:xfrm>
            <a:off x="5322850" y="1365850"/>
            <a:ext cx="1685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Approach and Model Training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3" name="Google Shape;393;p52"/>
          <p:cNvSpPr txBox="1"/>
          <p:nvPr/>
        </p:nvSpPr>
        <p:spPr>
          <a:xfrm>
            <a:off x="7007950" y="1038025"/>
            <a:ext cx="1864500" cy="8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Revenue Optimization using Final Model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53"/>
          <p:cNvGrpSpPr/>
          <p:nvPr/>
        </p:nvGrpSpPr>
        <p:grpSpPr>
          <a:xfrm>
            <a:off x="3484541" y="738280"/>
            <a:ext cx="2436214" cy="1538470"/>
            <a:chOff x="3484541" y="738280"/>
            <a:chExt cx="2436214" cy="1538470"/>
          </a:xfrm>
        </p:grpSpPr>
        <p:sp>
          <p:nvSpPr>
            <p:cNvPr id="399" name="Google Shape;399;p53"/>
            <p:cNvSpPr/>
            <p:nvPr/>
          </p:nvSpPr>
          <p:spPr>
            <a:xfrm>
              <a:off x="3888315" y="830156"/>
              <a:ext cx="1367400" cy="1367400"/>
            </a:xfrm>
            <a:prstGeom prst="ellipse">
              <a:avLst/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3"/>
            <p:cNvSpPr/>
            <p:nvPr/>
          </p:nvSpPr>
          <p:spPr>
            <a:xfrm>
              <a:off x="4017465" y="959279"/>
              <a:ext cx="1109100" cy="1108500"/>
            </a:xfrm>
            <a:prstGeom prst="ellipse">
              <a:avLst/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3"/>
            <p:cNvSpPr/>
            <p:nvPr/>
          </p:nvSpPr>
          <p:spPr>
            <a:xfrm rot="-1854675">
              <a:off x="5187764" y="1631251"/>
              <a:ext cx="646336" cy="516130"/>
            </a:xfrm>
            <a:custGeom>
              <a:avLst/>
              <a:gdLst/>
              <a:ahLst/>
              <a:cxnLst/>
              <a:rect l="l" t="t" r="r" b="b"/>
              <a:pathLst>
                <a:path w="16850" h="13454" extrusionOk="0">
                  <a:moveTo>
                    <a:pt x="11097" y="1067"/>
                  </a:moveTo>
                  <a:lnTo>
                    <a:pt x="15753" y="6772"/>
                  </a:lnTo>
                  <a:lnTo>
                    <a:pt x="14906" y="7462"/>
                  </a:lnTo>
                  <a:lnTo>
                    <a:pt x="10235" y="1756"/>
                  </a:lnTo>
                  <a:lnTo>
                    <a:pt x="11097" y="1067"/>
                  </a:lnTo>
                  <a:close/>
                  <a:moveTo>
                    <a:pt x="11364" y="1"/>
                  </a:moveTo>
                  <a:lnTo>
                    <a:pt x="10972" y="314"/>
                  </a:lnTo>
                  <a:lnTo>
                    <a:pt x="10659" y="565"/>
                  </a:lnTo>
                  <a:lnTo>
                    <a:pt x="9875" y="1208"/>
                  </a:lnTo>
                  <a:lnTo>
                    <a:pt x="9185" y="1772"/>
                  </a:lnTo>
                  <a:lnTo>
                    <a:pt x="4718" y="5409"/>
                  </a:lnTo>
                  <a:cubicBezTo>
                    <a:pt x="4640" y="4484"/>
                    <a:pt x="3997" y="3700"/>
                    <a:pt x="3010" y="3402"/>
                  </a:cubicBezTo>
                  <a:cubicBezTo>
                    <a:pt x="2773" y="3338"/>
                    <a:pt x="2536" y="3307"/>
                    <a:pt x="2306" y="3307"/>
                  </a:cubicBezTo>
                  <a:cubicBezTo>
                    <a:pt x="1364" y="3307"/>
                    <a:pt x="537" y="3825"/>
                    <a:pt x="298" y="4656"/>
                  </a:cubicBezTo>
                  <a:cubicBezTo>
                    <a:pt x="0" y="5691"/>
                    <a:pt x="721" y="6788"/>
                    <a:pt x="1912" y="7133"/>
                  </a:cubicBezTo>
                  <a:cubicBezTo>
                    <a:pt x="2154" y="7204"/>
                    <a:pt x="2397" y="7238"/>
                    <a:pt x="2634" y="7238"/>
                  </a:cubicBezTo>
                  <a:cubicBezTo>
                    <a:pt x="3179" y="7238"/>
                    <a:pt x="3688" y="7058"/>
                    <a:pt x="4060" y="6741"/>
                  </a:cubicBezTo>
                  <a:cubicBezTo>
                    <a:pt x="4107" y="6725"/>
                    <a:pt x="4154" y="6725"/>
                    <a:pt x="4201" y="6694"/>
                  </a:cubicBezTo>
                  <a:lnTo>
                    <a:pt x="9561" y="2321"/>
                  </a:lnTo>
                  <a:lnTo>
                    <a:pt x="14217" y="8026"/>
                  </a:lnTo>
                  <a:lnTo>
                    <a:pt x="9797" y="11631"/>
                  </a:lnTo>
                  <a:cubicBezTo>
                    <a:pt x="9718" y="10707"/>
                    <a:pt x="9076" y="9907"/>
                    <a:pt x="8072" y="9625"/>
                  </a:cubicBezTo>
                  <a:cubicBezTo>
                    <a:pt x="7831" y="9555"/>
                    <a:pt x="7589" y="9522"/>
                    <a:pt x="7353" y="9522"/>
                  </a:cubicBezTo>
                  <a:cubicBezTo>
                    <a:pt x="6424" y="9522"/>
                    <a:pt x="5598" y="10038"/>
                    <a:pt x="5361" y="10863"/>
                  </a:cubicBezTo>
                  <a:cubicBezTo>
                    <a:pt x="5063" y="11898"/>
                    <a:pt x="5784" y="13011"/>
                    <a:pt x="6991" y="13356"/>
                  </a:cubicBezTo>
                  <a:cubicBezTo>
                    <a:pt x="7232" y="13422"/>
                    <a:pt x="7474" y="13454"/>
                    <a:pt x="7709" y="13454"/>
                  </a:cubicBezTo>
                  <a:cubicBezTo>
                    <a:pt x="8255" y="13454"/>
                    <a:pt x="8766" y="13281"/>
                    <a:pt x="9138" y="12964"/>
                  </a:cubicBezTo>
                  <a:cubicBezTo>
                    <a:pt x="9185" y="12948"/>
                    <a:pt x="9232" y="12948"/>
                    <a:pt x="9264" y="12917"/>
                  </a:cubicBezTo>
                  <a:lnTo>
                    <a:pt x="14671" y="8512"/>
                  </a:lnTo>
                  <a:lnTo>
                    <a:pt x="15377" y="7932"/>
                  </a:lnTo>
                  <a:lnTo>
                    <a:pt x="16160" y="7305"/>
                  </a:lnTo>
                  <a:lnTo>
                    <a:pt x="16458" y="7039"/>
                  </a:lnTo>
                  <a:lnTo>
                    <a:pt x="16850" y="6725"/>
                  </a:lnTo>
                  <a:lnTo>
                    <a:pt x="11364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3"/>
            <p:cNvSpPr/>
            <p:nvPr/>
          </p:nvSpPr>
          <p:spPr>
            <a:xfrm rot="-9203512">
              <a:off x="3554493" y="788995"/>
              <a:ext cx="318146" cy="387485"/>
            </a:xfrm>
            <a:custGeom>
              <a:avLst/>
              <a:gdLst/>
              <a:ahLst/>
              <a:cxnLst/>
              <a:rect l="l" t="t" r="r" b="b"/>
              <a:pathLst>
                <a:path w="10189" h="12411" extrusionOk="0">
                  <a:moveTo>
                    <a:pt x="2288" y="9397"/>
                  </a:moveTo>
                  <a:cubicBezTo>
                    <a:pt x="2288" y="9397"/>
                    <a:pt x="2304" y="9429"/>
                    <a:pt x="2335" y="9491"/>
                  </a:cubicBezTo>
                  <a:cubicBezTo>
                    <a:pt x="2339" y="9497"/>
                    <a:pt x="2345" y="9503"/>
                    <a:pt x="2351" y="9509"/>
                  </a:cubicBezTo>
                  <a:lnTo>
                    <a:pt x="2351" y="9509"/>
                  </a:lnTo>
                  <a:cubicBezTo>
                    <a:pt x="2343" y="9491"/>
                    <a:pt x="2335" y="9476"/>
                    <a:pt x="2335" y="9460"/>
                  </a:cubicBezTo>
                  <a:cubicBezTo>
                    <a:pt x="2335" y="9397"/>
                    <a:pt x="2288" y="9397"/>
                    <a:pt x="2288" y="9397"/>
                  </a:cubicBezTo>
                  <a:close/>
                  <a:moveTo>
                    <a:pt x="2425" y="1"/>
                  </a:moveTo>
                  <a:cubicBezTo>
                    <a:pt x="1230" y="1"/>
                    <a:pt x="214" y="1048"/>
                    <a:pt x="94" y="2422"/>
                  </a:cubicBezTo>
                  <a:cubicBezTo>
                    <a:pt x="0" y="3394"/>
                    <a:pt x="392" y="4288"/>
                    <a:pt x="1019" y="4805"/>
                  </a:cubicBezTo>
                  <a:cubicBezTo>
                    <a:pt x="1395" y="5118"/>
                    <a:pt x="9028" y="11545"/>
                    <a:pt x="9028" y="11545"/>
                  </a:cubicBezTo>
                  <a:lnTo>
                    <a:pt x="8997" y="11545"/>
                  </a:lnTo>
                  <a:cubicBezTo>
                    <a:pt x="8997" y="11545"/>
                    <a:pt x="8469" y="11679"/>
                    <a:pt x="7859" y="11679"/>
                  </a:cubicBezTo>
                  <a:cubicBezTo>
                    <a:pt x="7719" y="11679"/>
                    <a:pt x="7574" y="11672"/>
                    <a:pt x="7430" y="11654"/>
                  </a:cubicBezTo>
                  <a:cubicBezTo>
                    <a:pt x="5376" y="11435"/>
                    <a:pt x="4467" y="10996"/>
                    <a:pt x="4044" y="10792"/>
                  </a:cubicBezTo>
                  <a:cubicBezTo>
                    <a:pt x="3856" y="10714"/>
                    <a:pt x="3401" y="10385"/>
                    <a:pt x="3260" y="10291"/>
                  </a:cubicBezTo>
                  <a:cubicBezTo>
                    <a:pt x="3104" y="10181"/>
                    <a:pt x="2978" y="10071"/>
                    <a:pt x="2884" y="9946"/>
                  </a:cubicBezTo>
                  <a:cubicBezTo>
                    <a:pt x="2774" y="9836"/>
                    <a:pt x="2618" y="9774"/>
                    <a:pt x="2555" y="9680"/>
                  </a:cubicBezTo>
                  <a:cubicBezTo>
                    <a:pt x="2500" y="9597"/>
                    <a:pt x="2397" y="9551"/>
                    <a:pt x="2351" y="9509"/>
                  </a:cubicBezTo>
                  <a:lnTo>
                    <a:pt x="2351" y="9509"/>
                  </a:lnTo>
                  <a:cubicBezTo>
                    <a:pt x="2359" y="9527"/>
                    <a:pt x="2367" y="9546"/>
                    <a:pt x="2367" y="9570"/>
                  </a:cubicBezTo>
                  <a:cubicBezTo>
                    <a:pt x="2367" y="9617"/>
                    <a:pt x="2383" y="9664"/>
                    <a:pt x="2383" y="9727"/>
                  </a:cubicBezTo>
                  <a:cubicBezTo>
                    <a:pt x="2398" y="9852"/>
                    <a:pt x="2445" y="10009"/>
                    <a:pt x="2492" y="10181"/>
                  </a:cubicBezTo>
                  <a:cubicBezTo>
                    <a:pt x="2555" y="10354"/>
                    <a:pt x="2649" y="10542"/>
                    <a:pt x="2774" y="10730"/>
                  </a:cubicBezTo>
                  <a:cubicBezTo>
                    <a:pt x="2900" y="10918"/>
                    <a:pt x="3072" y="11106"/>
                    <a:pt x="3260" y="11278"/>
                  </a:cubicBezTo>
                  <a:cubicBezTo>
                    <a:pt x="3464" y="11451"/>
                    <a:pt x="3683" y="11607"/>
                    <a:pt x="3934" y="11749"/>
                  </a:cubicBezTo>
                  <a:cubicBezTo>
                    <a:pt x="4420" y="12015"/>
                    <a:pt x="4984" y="12187"/>
                    <a:pt x="5549" y="12297"/>
                  </a:cubicBezTo>
                  <a:cubicBezTo>
                    <a:pt x="6021" y="12376"/>
                    <a:pt x="6494" y="12411"/>
                    <a:pt x="6939" y="12411"/>
                  </a:cubicBezTo>
                  <a:cubicBezTo>
                    <a:pt x="7025" y="12411"/>
                    <a:pt x="7111" y="12409"/>
                    <a:pt x="7195" y="12407"/>
                  </a:cubicBezTo>
                  <a:cubicBezTo>
                    <a:pt x="7727" y="12391"/>
                    <a:pt x="8433" y="12344"/>
                    <a:pt x="8840" y="12266"/>
                  </a:cubicBezTo>
                  <a:cubicBezTo>
                    <a:pt x="9326" y="12172"/>
                    <a:pt x="9922" y="12015"/>
                    <a:pt x="10047" y="11858"/>
                  </a:cubicBezTo>
                  <a:cubicBezTo>
                    <a:pt x="10188" y="11686"/>
                    <a:pt x="10157" y="11435"/>
                    <a:pt x="9969" y="11278"/>
                  </a:cubicBezTo>
                  <a:lnTo>
                    <a:pt x="2727" y="5212"/>
                  </a:lnTo>
                  <a:cubicBezTo>
                    <a:pt x="3699" y="5024"/>
                    <a:pt x="4530" y="4037"/>
                    <a:pt x="4624" y="2830"/>
                  </a:cubicBezTo>
                  <a:cubicBezTo>
                    <a:pt x="4765" y="1388"/>
                    <a:pt x="3856" y="118"/>
                    <a:pt x="2602" y="8"/>
                  </a:cubicBezTo>
                  <a:cubicBezTo>
                    <a:pt x="2543" y="3"/>
                    <a:pt x="2483" y="1"/>
                    <a:pt x="2425" y="1"/>
                  </a:cubicBez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" name="Google Shape;403;p53"/>
          <p:cNvSpPr txBox="1">
            <a:spLocks noGrp="1"/>
          </p:cNvSpPr>
          <p:nvPr>
            <p:ph type="title"/>
          </p:nvPr>
        </p:nvSpPr>
        <p:spPr>
          <a:xfrm>
            <a:off x="726000" y="2276750"/>
            <a:ext cx="76920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ANALYSIS</a:t>
            </a:r>
            <a:endParaRPr/>
          </a:p>
        </p:txBody>
      </p:sp>
      <p:sp>
        <p:nvSpPr>
          <p:cNvPr id="404" name="Google Shape;404;p53"/>
          <p:cNvSpPr txBox="1">
            <a:spLocks noGrp="1"/>
          </p:cNvSpPr>
          <p:nvPr>
            <p:ph type="title" idx="2"/>
          </p:nvPr>
        </p:nvSpPr>
        <p:spPr>
          <a:xfrm>
            <a:off x="3951750" y="1120650"/>
            <a:ext cx="1240500" cy="7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4"/>
          <p:cNvSpPr txBox="1"/>
          <p:nvPr/>
        </p:nvSpPr>
        <p:spPr>
          <a:xfrm>
            <a:off x="272725" y="98150"/>
            <a:ext cx="873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rPr>
              <a:t>Audio Characteristics over the years</a:t>
            </a:r>
            <a:endParaRPr sz="50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410" name="Google Shape;4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650" y="785775"/>
            <a:ext cx="6910924" cy="412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3488" y="785763"/>
            <a:ext cx="1743075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cord Label Business Plan by Slidesgo">
  <a:themeElements>
    <a:clrScheme name="Simple Light">
      <a:dk1>
        <a:srgbClr val="000000"/>
      </a:dk1>
      <a:lt1>
        <a:srgbClr val="FFFFFF"/>
      </a:lt1>
      <a:dk2>
        <a:srgbClr val="E6216C"/>
      </a:dk2>
      <a:lt2>
        <a:srgbClr val="F7A912"/>
      </a:lt2>
      <a:accent1>
        <a:srgbClr val="0085C9"/>
      </a:accent1>
      <a:accent2>
        <a:srgbClr val="AE4893"/>
      </a:accent2>
      <a:accent3>
        <a:srgbClr val="F7A912"/>
      </a:accent3>
      <a:accent4>
        <a:srgbClr val="E6216C"/>
      </a:accent4>
      <a:accent5>
        <a:srgbClr val="FFFFFF"/>
      </a:accent5>
      <a:accent6>
        <a:srgbClr val="454C5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488</Words>
  <Application>Microsoft Office PowerPoint</Application>
  <PresentationFormat>On-screen Show (16:9)</PresentationFormat>
  <Paragraphs>127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Krona One</vt:lpstr>
      <vt:lpstr>Questrial</vt:lpstr>
      <vt:lpstr>DM Sans</vt:lpstr>
      <vt:lpstr>Arial</vt:lpstr>
      <vt:lpstr>Roboto Condensed Light</vt:lpstr>
      <vt:lpstr>Livvic</vt:lpstr>
      <vt:lpstr>Record Label Business Plan by Slidesgo</vt:lpstr>
      <vt:lpstr>    SONG  POPULARITY PREDICTION </vt:lpstr>
      <vt:lpstr>Index</vt:lpstr>
      <vt:lpstr>INTRODUCTION</vt:lpstr>
      <vt:lpstr>Introduction</vt:lpstr>
      <vt:lpstr>Classification</vt:lpstr>
      <vt:lpstr>WORKFLOW</vt:lpstr>
      <vt:lpstr>Workflow</vt:lpstr>
      <vt:lpstr>EXPLORATORY ANALYSIS</vt:lpstr>
      <vt:lpstr>PowerPoint Presentation</vt:lpstr>
      <vt:lpstr>Popularity vs Year</vt:lpstr>
      <vt:lpstr>Holidays </vt:lpstr>
      <vt:lpstr>Season</vt:lpstr>
      <vt:lpstr>SPM All</vt:lpstr>
      <vt:lpstr>SPM VL</vt:lpstr>
      <vt:lpstr>SPM L</vt:lpstr>
      <vt:lpstr>SPM A</vt:lpstr>
      <vt:lpstr>SPM H</vt:lpstr>
      <vt:lpstr>SPM VH</vt:lpstr>
      <vt:lpstr>Radar Charts</vt:lpstr>
      <vt:lpstr>FEATURE CORRELATION</vt:lpstr>
      <vt:lpstr>PowerPoint Presentation</vt:lpstr>
      <vt:lpstr>APPROACH AND MODELS</vt:lpstr>
      <vt:lpstr>Random Forest:</vt:lpstr>
      <vt:lpstr>XG Boost:</vt:lpstr>
      <vt:lpstr>Ada Boost:</vt:lpstr>
      <vt:lpstr>FINAL APPROACH</vt:lpstr>
      <vt:lpstr>PowerPoint Presentation</vt:lpstr>
      <vt:lpstr>Our Predictions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SONG  POPULARITY PREDICTION </dc:title>
  <cp:lastModifiedBy>Jeevesh Mahajan</cp:lastModifiedBy>
  <cp:revision>1</cp:revision>
  <dcterms:modified xsi:type="dcterms:W3CDTF">2021-03-20T14:25:17Z</dcterms:modified>
</cp:coreProperties>
</file>